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ecbcc050b94f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aab86c91e84e83"/>
  </p:sldMasterIdLst>
  <p:sldIdLst>
    <p:sldId xmlns:r="http://schemas.openxmlformats.org/officeDocument/2006/relationships" id="256" r:id="Rdc228c595dfd489e"/>
    <p:sldId xmlns:r="http://schemas.openxmlformats.org/officeDocument/2006/relationships" id="257" r:id="R8871a351f0064d1b"/>
    <p:sldId xmlns:r="http://schemas.openxmlformats.org/officeDocument/2006/relationships" id="258" r:id="Rb5ad393840684f8e"/>
    <p:sldId xmlns:r="http://schemas.openxmlformats.org/officeDocument/2006/relationships" id="259" r:id="R07eb830503e044ad"/>
    <p:sldId xmlns:r="http://schemas.openxmlformats.org/officeDocument/2006/relationships" id="260" r:id="R46c7943ed7b845c7"/>
    <p:sldId xmlns:r="http://schemas.openxmlformats.org/officeDocument/2006/relationships" id="261" r:id="R147ed9be7499423f"/>
    <p:sldId xmlns:r="http://schemas.openxmlformats.org/officeDocument/2006/relationships" id="262" r:id="Rfab85238f04344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ab86c91e84e83" /><Relationship Type="http://schemas.openxmlformats.org/officeDocument/2006/relationships/slide" Target="/ppt/slides/slide1.xml" Id="Rdc228c595dfd489e" /><Relationship Type="http://schemas.openxmlformats.org/officeDocument/2006/relationships/slide" Target="/ppt/slides/slide2.xml" Id="R8871a351f0064d1b" /><Relationship Type="http://schemas.openxmlformats.org/officeDocument/2006/relationships/slide" Target="/ppt/slides/slide3.xml" Id="Rb5ad393840684f8e" /><Relationship Type="http://schemas.openxmlformats.org/officeDocument/2006/relationships/slide" Target="/ppt/slides/slide4.xml" Id="R07eb830503e044ad" /><Relationship Type="http://schemas.openxmlformats.org/officeDocument/2006/relationships/slide" Target="/ppt/slides/slide5.xml" Id="R46c7943ed7b845c7" /><Relationship Type="http://schemas.openxmlformats.org/officeDocument/2006/relationships/slide" Target="/ppt/slides/slide6.xml" Id="R147ed9be7499423f" /><Relationship Type="http://schemas.openxmlformats.org/officeDocument/2006/relationships/slide" Target="/ppt/slides/slide7.xml" Id="Rfab85238f04344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ac1e89bd34d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39605fcb5c4555" /><Relationship Type="http://schemas.openxmlformats.org/officeDocument/2006/relationships/theme" Target="/ppt/slideMasters/theme/theme1.xml" Id="R23b2a0c4123c43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39605fcb5c45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1ea087a7a46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c8a6031e440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eb4dfe5d64c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3397da54a4a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e3c76391244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785d4e54b41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8e13c2e2242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BOKK AS ble etablert [år] og holder til i 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13 128 443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1 178 897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1 140 278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1 730 304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4 201 798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ARNT INGVE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HETLAND ANNETTE ROSLAND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Heiamarka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4343 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22 76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annette@bokk-as.no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BOKK AS</a:t>
            </a:r>
          </a:p>
        </p:txBody>
      </p:sp>
    </p:spTree>
  </p:cSld>
  <p:clrMapOvr>
    <a:masterClrMapping xmlns:a="http://schemas.openxmlformats.org/drawingml/2006/main"/>
  </p:clrMapOvr>
</p:sld>
</file>