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9c3cf36b23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aed164d9d7404f"/>
  </p:sldMasterIdLst>
  <p:sldIdLst>
    <p:sldId xmlns:r="http://schemas.openxmlformats.org/officeDocument/2006/relationships" id="256" r:id="R31b755c9092d433d"/>
    <p:sldId xmlns:r="http://schemas.openxmlformats.org/officeDocument/2006/relationships" id="257" r:id="R74ce9cb000104412"/>
    <p:sldId xmlns:r="http://schemas.openxmlformats.org/officeDocument/2006/relationships" id="258" r:id="R9db012395f7e4507"/>
    <p:sldId xmlns:r="http://schemas.openxmlformats.org/officeDocument/2006/relationships" id="259" r:id="R3eb6966a24574882"/>
    <p:sldId xmlns:r="http://schemas.openxmlformats.org/officeDocument/2006/relationships" id="260" r:id="Ref4599f2c0414987"/>
    <p:sldId xmlns:r="http://schemas.openxmlformats.org/officeDocument/2006/relationships" id="261" r:id="R97bf5a8e31634ea2"/>
    <p:sldId xmlns:r="http://schemas.openxmlformats.org/officeDocument/2006/relationships" id="262" r:id="R028fdf9fc7164e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ed164d9d7404f" /><Relationship Type="http://schemas.openxmlformats.org/officeDocument/2006/relationships/slide" Target="/ppt/slides/slide1.xml" Id="R31b755c9092d433d" /><Relationship Type="http://schemas.openxmlformats.org/officeDocument/2006/relationships/slide" Target="/ppt/slides/slide2.xml" Id="R74ce9cb000104412" /><Relationship Type="http://schemas.openxmlformats.org/officeDocument/2006/relationships/slide" Target="/ppt/slides/slide3.xml" Id="R9db012395f7e4507" /><Relationship Type="http://schemas.openxmlformats.org/officeDocument/2006/relationships/slide" Target="/ppt/slides/slide4.xml" Id="R3eb6966a24574882" /><Relationship Type="http://schemas.openxmlformats.org/officeDocument/2006/relationships/slide" Target="/ppt/slides/slide5.xml" Id="Ref4599f2c0414987" /><Relationship Type="http://schemas.openxmlformats.org/officeDocument/2006/relationships/slide" Target="/ppt/slides/slide6.xml" Id="R97bf5a8e31634ea2" /><Relationship Type="http://schemas.openxmlformats.org/officeDocument/2006/relationships/slide" Target="/ppt/slides/slide7.xml" Id="R028fdf9fc7164e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b77fb6b9542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37ff9f6494848" /><Relationship Type="http://schemas.openxmlformats.org/officeDocument/2006/relationships/theme" Target="/ppt/slideMasters/theme/theme1.xml" Id="R6f396ed46a72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37ff9f64948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0982d42ac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5ac49f626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ba763d10c41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85d15c8a9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0789212604d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8300de01a4c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ba49fa76d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BOKK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13 128 443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INGVE HETLAND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ROSLAND HETLAND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Heiamarka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22 76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annette@bokk-as.no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