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b057e015bd4e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ea4e41c1504dea"/>
  </p:sldMasterIdLst>
  <p:sldIdLst>
    <p:sldId xmlns:r="http://schemas.openxmlformats.org/officeDocument/2006/relationships" id="256" r:id="R0ddfa819b0bb4bcb"/>
    <p:sldId xmlns:r="http://schemas.openxmlformats.org/officeDocument/2006/relationships" id="257" r:id="Raaad2fc2d6914152"/>
    <p:sldId xmlns:r="http://schemas.openxmlformats.org/officeDocument/2006/relationships" id="258" r:id="Rdcbec6573dd74d2d"/>
    <p:sldId xmlns:r="http://schemas.openxmlformats.org/officeDocument/2006/relationships" id="259" r:id="R3a52b387474e4681"/>
    <p:sldId xmlns:r="http://schemas.openxmlformats.org/officeDocument/2006/relationships" id="260" r:id="R8e867a702d61470b"/>
    <p:sldId xmlns:r="http://schemas.openxmlformats.org/officeDocument/2006/relationships" id="261" r:id="R0c7f54b8d1b14e7a"/>
    <p:sldId xmlns:r="http://schemas.openxmlformats.org/officeDocument/2006/relationships" id="262" r:id="R944c141e0cba4c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a4e41c1504dea" /><Relationship Type="http://schemas.openxmlformats.org/officeDocument/2006/relationships/slide" Target="/ppt/slides/slide1.xml" Id="R0ddfa819b0bb4bcb" /><Relationship Type="http://schemas.openxmlformats.org/officeDocument/2006/relationships/slide" Target="/ppt/slides/slide2.xml" Id="Raaad2fc2d6914152" /><Relationship Type="http://schemas.openxmlformats.org/officeDocument/2006/relationships/slide" Target="/ppt/slides/slide3.xml" Id="Rdcbec6573dd74d2d" /><Relationship Type="http://schemas.openxmlformats.org/officeDocument/2006/relationships/slide" Target="/ppt/slides/slide4.xml" Id="R3a52b387474e4681" /><Relationship Type="http://schemas.openxmlformats.org/officeDocument/2006/relationships/slide" Target="/ppt/slides/slide5.xml" Id="R8e867a702d61470b" /><Relationship Type="http://schemas.openxmlformats.org/officeDocument/2006/relationships/slide" Target="/ppt/slides/slide6.xml" Id="R0c7f54b8d1b14e7a" /><Relationship Type="http://schemas.openxmlformats.org/officeDocument/2006/relationships/slide" Target="/ppt/slides/slide7.xml" Id="R944c141e0cba4c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3c69d5d0742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71a7205c44059" /><Relationship Type="http://schemas.openxmlformats.org/officeDocument/2006/relationships/theme" Target="/ppt/slideMasters/theme/theme1.xml" Id="Re4c920afa50740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371a7205c440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74ec349af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bfbb7529148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d1ff21b3443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cb4b4036d40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4dc0381b74c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2ed862f444f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969b41f304d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O.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O.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−1 466 255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1 213 715 860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110 544 114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165 484 651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FARVATN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Hilles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915 512 399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