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7132519ad4b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6f164423c94cc6"/>
  </p:sldMasterIdLst>
  <p:sldIdLst>
    <p:sldId xmlns:r="http://schemas.openxmlformats.org/officeDocument/2006/relationships" id="256" r:id="R46ec2dfbebdc495c"/>
    <p:sldId xmlns:r="http://schemas.openxmlformats.org/officeDocument/2006/relationships" id="257" r:id="R182a5883001f49a6"/>
    <p:sldId xmlns:r="http://schemas.openxmlformats.org/officeDocument/2006/relationships" id="258" r:id="Rbd1330ea6d6d4807"/>
    <p:sldId xmlns:r="http://schemas.openxmlformats.org/officeDocument/2006/relationships" id="259" r:id="Rf1e073e0125449bd"/>
    <p:sldId xmlns:r="http://schemas.openxmlformats.org/officeDocument/2006/relationships" id="260" r:id="R2e67a28b3b144add"/>
    <p:sldId xmlns:r="http://schemas.openxmlformats.org/officeDocument/2006/relationships" id="261" r:id="Ra3880cab90e746b0"/>
    <p:sldId xmlns:r="http://schemas.openxmlformats.org/officeDocument/2006/relationships" id="262" r:id="Rac87da3663a8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f164423c94cc6" /><Relationship Type="http://schemas.openxmlformats.org/officeDocument/2006/relationships/slide" Target="/ppt/slides/slide1.xml" Id="R46ec2dfbebdc495c" /><Relationship Type="http://schemas.openxmlformats.org/officeDocument/2006/relationships/slide" Target="/ppt/slides/slide2.xml" Id="R182a5883001f49a6" /><Relationship Type="http://schemas.openxmlformats.org/officeDocument/2006/relationships/slide" Target="/ppt/slides/slide3.xml" Id="Rbd1330ea6d6d4807" /><Relationship Type="http://schemas.openxmlformats.org/officeDocument/2006/relationships/slide" Target="/ppt/slides/slide4.xml" Id="Rf1e073e0125449bd" /><Relationship Type="http://schemas.openxmlformats.org/officeDocument/2006/relationships/slide" Target="/ppt/slides/slide5.xml" Id="R2e67a28b3b144add" /><Relationship Type="http://schemas.openxmlformats.org/officeDocument/2006/relationships/slide" Target="/ppt/slides/slide6.xml" Id="Ra3880cab90e746b0" /><Relationship Type="http://schemas.openxmlformats.org/officeDocument/2006/relationships/slide" Target="/ppt/slides/slide7.xml" Id="Rac87da3663a8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0072f4cae43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070474ddf46f1" /><Relationship Type="http://schemas.openxmlformats.org/officeDocument/2006/relationships/theme" Target="/ppt/slideMasters/theme/theme1.xml" Id="R3bceef32080f40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3070474ddf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f0e463bef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d9acea49d4c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455b6c11141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8ef9db794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a1371359f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13968feb549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a089e7b6849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EMPOWERING CONNECTIONS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EMPOWERING CONNECTIONS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EMPOWERING CONNECTIONS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EMPOWERING CONNECTIONS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EMPOWERING CONNECTIONS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EMPOWERING CONNECTIONS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−124 971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−210 949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EMPOWERING CONNECTIONS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HOLESTØL JURATE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EMPOWERING CONNECTIONS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Radiatorvegen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915 508 367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EMPOWERING CONNECTIONS AS</a:t>
            </a:r>
          </a:p>
        </p:txBody>
      </p:sp>
    </p:spTree>
  </p:cSld>
  <p:clrMapOvr>
    <a:masterClrMapping xmlns:a="http://schemas.openxmlformats.org/drawingml/2006/main"/>
  </p:clrMapOvr>
</p:sld>
</file>