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f179e78174f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84dce72ecc4ce3"/>
  </p:sldMasterIdLst>
  <p:sldIdLst>
    <p:sldId xmlns:r="http://schemas.openxmlformats.org/officeDocument/2006/relationships" id="256" r:id="R3dcb4e97380c4f19"/>
    <p:sldId xmlns:r="http://schemas.openxmlformats.org/officeDocument/2006/relationships" id="257" r:id="R4a10aa846a61407f"/>
    <p:sldId xmlns:r="http://schemas.openxmlformats.org/officeDocument/2006/relationships" id="258" r:id="Rec2afbf36cb64ca1"/>
    <p:sldId xmlns:r="http://schemas.openxmlformats.org/officeDocument/2006/relationships" id="259" r:id="Rbfe53cf8e34a4dff"/>
    <p:sldId xmlns:r="http://schemas.openxmlformats.org/officeDocument/2006/relationships" id="260" r:id="R3932a883b6b14b83"/>
    <p:sldId xmlns:r="http://schemas.openxmlformats.org/officeDocument/2006/relationships" id="261" r:id="R4609eb31b59d432c"/>
    <p:sldId xmlns:r="http://schemas.openxmlformats.org/officeDocument/2006/relationships" id="262" r:id="R6407fec69a4b4d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4dce72ecc4ce3" /><Relationship Type="http://schemas.openxmlformats.org/officeDocument/2006/relationships/slide" Target="/ppt/slides/slide1.xml" Id="R3dcb4e97380c4f19" /><Relationship Type="http://schemas.openxmlformats.org/officeDocument/2006/relationships/slide" Target="/ppt/slides/slide2.xml" Id="R4a10aa846a61407f" /><Relationship Type="http://schemas.openxmlformats.org/officeDocument/2006/relationships/slide" Target="/ppt/slides/slide3.xml" Id="Rec2afbf36cb64ca1" /><Relationship Type="http://schemas.openxmlformats.org/officeDocument/2006/relationships/slide" Target="/ppt/slides/slide4.xml" Id="Rbfe53cf8e34a4dff" /><Relationship Type="http://schemas.openxmlformats.org/officeDocument/2006/relationships/slide" Target="/ppt/slides/slide5.xml" Id="R3932a883b6b14b83" /><Relationship Type="http://schemas.openxmlformats.org/officeDocument/2006/relationships/slide" Target="/ppt/slides/slide6.xml" Id="R4609eb31b59d432c" /><Relationship Type="http://schemas.openxmlformats.org/officeDocument/2006/relationships/slide" Target="/ppt/slides/slide7.xml" Id="R6407fec69a4b4d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e08869d0341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1b60ce1c248f4" /><Relationship Type="http://schemas.openxmlformats.org/officeDocument/2006/relationships/theme" Target="/ppt/slideMasters/theme/theme1.xml" Id="R28c317e44f7d42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01b60ce1c2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bf4eb7113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d5b020ca7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fb88ad7ac4f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73d4c48834d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816705b8c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3fddb87a048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32e749392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HEFTE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MASKIN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13 171 931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14 835 709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EDVIN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HENNING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OLE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Oppheimsvegen 395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915 501 834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