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35fc98657647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1ed09a29614b9e"/>
  </p:sldMasterIdLst>
  <p:sldIdLst>
    <p:sldId xmlns:r="http://schemas.openxmlformats.org/officeDocument/2006/relationships" id="256" r:id="Rbf591298729d47d2"/>
    <p:sldId xmlns:r="http://schemas.openxmlformats.org/officeDocument/2006/relationships" id="257" r:id="Rf1098bcf7cc24a06"/>
    <p:sldId xmlns:r="http://schemas.openxmlformats.org/officeDocument/2006/relationships" id="258" r:id="Re52cf8ed6214416d"/>
    <p:sldId xmlns:r="http://schemas.openxmlformats.org/officeDocument/2006/relationships" id="259" r:id="R3675a785edb6461b"/>
    <p:sldId xmlns:r="http://schemas.openxmlformats.org/officeDocument/2006/relationships" id="260" r:id="R03cbcce208a84e61"/>
    <p:sldId xmlns:r="http://schemas.openxmlformats.org/officeDocument/2006/relationships" id="261" r:id="R869869bd8df648ea"/>
    <p:sldId xmlns:r="http://schemas.openxmlformats.org/officeDocument/2006/relationships" id="262" r:id="Ra9ea3c4f06d644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1ed09a29614b9e" /><Relationship Type="http://schemas.openxmlformats.org/officeDocument/2006/relationships/slide" Target="/ppt/slides/slide1.xml" Id="Rbf591298729d47d2" /><Relationship Type="http://schemas.openxmlformats.org/officeDocument/2006/relationships/slide" Target="/ppt/slides/slide2.xml" Id="Rf1098bcf7cc24a06" /><Relationship Type="http://schemas.openxmlformats.org/officeDocument/2006/relationships/slide" Target="/ppt/slides/slide3.xml" Id="Re52cf8ed6214416d" /><Relationship Type="http://schemas.openxmlformats.org/officeDocument/2006/relationships/slide" Target="/ppt/slides/slide4.xml" Id="R3675a785edb6461b" /><Relationship Type="http://schemas.openxmlformats.org/officeDocument/2006/relationships/slide" Target="/ppt/slides/slide5.xml" Id="R03cbcce208a84e61" /><Relationship Type="http://schemas.openxmlformats.org/officeDocument/2006/relationships/slide" Target="/ppt/slides/slide6.xml" Id="R869869bd8df648ea" /><Relationship Type="http://schemas.openxmlformats.org/officeDocument/2006/relationships/slide" Target="/ppt/slides/slide7.xml" Id="Ra9ea3c4f06d644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b7db30581841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45c6b23a446ab" /><Relationship Type="http://schemas.openxmlformats.org/officeDocument/2006/relationships/theme" Target="/ppt/slideMasters/theme/theme1.xml" Id="R087ee7742e1240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e45c6b23a446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7f9ad4e3843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e3fb8a53743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b971164ab41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0fd2f2cd945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2d70aa4e445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666e4df5b4b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53f1b8a8c4d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HEFTE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HEFTE MASKIN AS ble etablert [år] og holder til i Torpo.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8 933 701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−117 290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13 171 931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14 835 709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EDVIN HEFTE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HEFTE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HEFTE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Oppheimsvegen 395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3579 Torpo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915 501 834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