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e21b92767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993be8d8f4b46"/>
  </p:sldMasterIdLst>
  <p:sldIdLst>
    <p:sldId xmlns:r="http://schemas.openxmlformats.org/officeDocument/2006/relationships" id="256" r:id="Rdc331955a9174d92"/>
    <p:sldId xmlns:r="http://schemas.openxmlformats.org/officeDocument/2006/relationships" id="257" r:id="Rae1586e9abdf4699"/>
    <p:sldId xmlns:r="http://schemas.openxmlformats.org/officeDocument/2006/relationships" id="258" r:id="R1588db7d264a4990"/>
    <p:sldId xmlns:r="http://schemas.openxmlformats.org/officeDocument/2006/relationships" id="259" r:id="R00fdfc5f44e9418f"/>
    <p:sldId xmlns:r="http://schemas.openxmlformats.org/officeDocument/2006/relationships" id="260" r:id="Rce35dd75a485432b"/>
    <p:sldId xmlns:r="http://schemas.openxmlformats.org/officeDocument/2006/relationships" id="261" r:id="Rd097cf4ee8f34687"/>
    <p:sldId xmlns:r="http://schemas.openxmlformats.org/officeDocument/2006/relationships" id="262" r:id="R543e81f0c5ba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993be8d8f4b46" /><Relationship Type="http://schemas.openxmlformats.org/officeDocument/2006/relationships/slide" Target="/ppt/slides/slide1.xml" Id="Rdc331955a9174d92" /><Relationship Type="http://schemas.openxmlformats.org/officeDocument/2006/relationships/slide" Target="/ppt/slides/slide2.xml" Id="Rae1586e9abdf4699" /><Relationship Type="http://schemas.openxmlformats.org/officeDocument/2006/relationships/slide" Target="/ppt/slides/slide3.xml" Id="R1588db7d264a4990" /><Relationship Type="http://schemas.openxmlformats.org/officeDocument/2006/relationships/slide" Target="/ppt/slides/slide4.xml" Id="R00fdfc5f44e9418f" /><Relationship Type="http://schemas.openxmlformats.org/officeDocument/2006/relationships/slide" Target="/ppt/slides/slide5.xml" Id="Rce35dd75a485432b" /><Relationship Type="http://schemas.openxmlformats.org/officeDocument/2006/relationships/slide" Target="/ppt/slides/slide6.xml" Id="Rd097cf4ee8f34687" /><Relationship Type="http://schemas.openxmlformats.org/officeDocument/2006/relationships/slide" Target="/ppt/slides/slide7.xml" Id="R543e81f0c5ba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f00b7f605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38117ff54ae6" /><Relationship Type="http://schemas.openxmlformats.org/officeDocument/2006/relationships/theme" Target="/ppt/slideMasters/theme/theme1.xml" Id="Rb9a2701a6fbf43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838117ff5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7c81495bd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acfe20421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0811ade82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15ceb7518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6eba5d653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8b461809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ec30d20b7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