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2df8d2453e40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663baceea24d36"/>
  </p:sldMasterIdLst>
  <p:sldIdLst>
    <p:sldId xmlns:r="http://schemas.openxmlformats.org/officeDocument/2006/relationships" id="256" r:id="R8b82767e5fbb4d16"/>
    <p:sldId xmlns:r="http://schemas.openxmlformats.org/officeDocument/2006/relationships" id="257" r:id="R33d388772af74c2d"/>
    <p:sldId xmlns:r="http://schemas.openxmlformats.org/officeDocument/2006/relationships" id="258" r:id="R08b57999a60d48bc"/>
    <p:sldId xmlns:r="http://schemas.openxmlformats.org/officeDocument/2006/relationships" id="259" r:id="R3ffb8d1e12ea479a"/>
    <p:sldId xmlns:r="http://schemas.openxmlformats.org/officeDocument/2006/relationships" id="260" r:id="R2873dee09a104f56"/>
    <p:sldId xmlns:r="http://schemas.openxmlformats.org/officeDocument/2006/relationships" id="261" r:id="R01ea41ad0c4342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663baceea24d36" /><Relationship Type="http://schemas.openxmlformats.org/officeDocument/2006/relationships/slide" Target="/ppt/slides/slide1.xml" Id="R8b82767e5fbb4d16" /><Relationship Type="http://schemas.openxmlformats.org/officeDocument/2006/relationships/slide" Target="/ppt/slides/slide2.xml" Id="R33d388772af74c2d" /><Relationship Type="http://schemas.openxmlformats.org/officeDocument/2006/relationships/slide" Target="/ppt/slides/slide3.xml" Id="R08b57999a60d48bc" /><Relationship Type="http://schemas.openxmlformats.org/officeDocument/2006/relationships/slide" Target="/ppt/slides/slide4.xml" Id="R3ffb8d1e12ea479a" /><Relationship Type="http://schemas.openxmlformats.org/officeDocument/2006/relationships/slide" Target="/ppt/slides/slide5.xml" Id="R2873dee09a104f56" /><Relationship Type="http://schemas.openxmlformats.org/officeDocument/2006/relationships/slide" Target="/ppt/slides/slide6.xml" Id="R01ea41ad0c4342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7e39977dd41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de89cda59407e" /><Relationship Type="http://schemas.openxmlformats.org/officeDocument/2006/relationships/theme" Target="/ppt/slideMasters/theme/theme1.xml" Id="R43e4ff9ceed447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dde89cda5940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13b1ad7e546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c9d3cbb1948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144d97d1f45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b9a13de4843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82f94e45c45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debfdb16046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IVERSEN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Klubbaveien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7270 Dyrvik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trondiversen@hotmail.com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915 501 621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