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925493e13944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e5b9d067164cc3"/>
  </p:sldMasterIdLst>
  <p:sldIdLst>
    <p:sldId xmlns:r="http://schemas.openxmlformats.org/officeDocument/2006/relationships" id="256" r:id="R3ea926042dd14d26"/>
    <p:sldId xmlns:r="http://schemas.openxmlformats.org/officeDocument/2006/relationships" id="257" r:id="R7920b4989b794605"/>
    <p:sldId xmlns:r="http://schemas.openxmlformats.org/officeDocument/2006/relationships" id="258" r:id="Ra619e01831b74ece"/>
    <p:sldId xmlns:r="http://schemas.openxmlformats.org/officeDocument/2006/relationships" id="259" r:id="R5e50ec2762804dbe"/>
    <p:sldId xmlns:r="http://schemas.openxmlformats.org/officeDocument/2006/relationships" id="260" r:id="R6c37a5c5c2a04885"/>
    <p:sldId xmlns:r="http://schemas.openxmlformats.org/officeDocument/2006/relationships" id="261" r:id="R68a0ba0f15ff4f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5b9d067164cc3" /><Relationship Type="http://schemas.openxmlformats.org/officeDocument/2006/relationships/slide" Target="/ppt/slides/slide1.xml" Id="R3ea926042dd14d26" /><Relationship Type="http://schemas.openxmlformats.org/officeDocument/2006/relationships/slide" Target="/ppt/slides/slide2.xml" Id="R7920b4989b794605" /><Relationship Type="http://schemas.openxmlformats.org/officeDocument/2006/relationships/slide" Target="/ppt/slides/slide3.xml" Id="Ra619e01831b74ece" /><Relationship Type="http://schemas.openxmlformats.org/officeDocument/2006/relationships/slide" Target="/ppt/slides/slide4.xml" Id="R5e50ec2762804dbe" /><Relationship Type="http://schemas.openxmlformats.org/officeDocument/2006/relationships/slide" Target="/ppt/slides/slide5.xml" Id="R6c37a5c5c2a04885" /><Relationship Type="http://schemas.openxmlformats.org/officeDocument/2006/relationships/slide" Target="/ppt/slides/slide6.xml" Id="R68a0ba0f15ff4f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52e63883b48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62dbed5b545cf" /><Relationship Type="http://schemas.openxmlformats.org/officeDocument/2006/relationships/theme" Target="/ppt/slideMasters/theme/theme1.xml" Id="Rde61294a669944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362dbed5b545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64e2aefa64e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d1879288448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8513dc0874f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c3d1b1a3740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9675e2f4643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2bfd3066b45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MRJ HOLDING AS ble etablert [år] og holder til i Tomter.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REMI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Lyserenveien 968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1825 Tomter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915 495 478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MRJ HOLDING AS</a:t>
            </a:r>
          </a:p>
        </p:txBody>
      </p:sp>
    </p:spTree>
  </p:cSld>
  <p:clrMapOvr>
    <a:masterClrMapping xmlns:a="http://schemas.openxmlformats.org/drawingml/2006/main"/>
  </p:clrMapOvr>
</p:sld>
</file>