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c105af336d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42d4ab2bd4b2e"/>
  </p:sldMasterIdLst>
  <p:sldIdLst>
    <p:sldId xmlns:r="http://schemas.openxmlformats.org/officeDocument/2006/relationships" id="256" r:id="Re015f9f5fa4f4fbf"/>
    <p:sldId xmlns:r="http://schemas.openxmlformats.org/officeDocument/2006/relationships" id="257" r:id="R4560601f743a4cea"/>
    <p:sldId xmlns:r="http://schemas.openxmlformats.org/officeDocument/2006/relationships" id="258" r:id="Reea6385aa25e4917"/>
    <p:sldId xmlns:r="http://schemas.openxmlformats.org/officeDocument/2006/relationships" id="259" r:id="Rf54cd1d858cf49ef"/>
    <p:sldId xmlns:r="http://schemas.openxmlformats.org/officeDocument/2006/relationships" id="260" r:id="Rb276b4ed26c34f3e"/>
    <p:sldId xmlns:r="http://schemas.openxmlformats.org/officeDocument/2006/relationships" id="261" r:id="R8d365e38ed6a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42d4ab2bd4b2e" /><Relationship Type="http://schemas.openxmlformats.org/officeDocument/2006/relationships/slide" Target="/ppt/slides/slide1.xml" Id="Re015f9f5fa4f4fbf" /><Relationship Type="http://schemas.openxmlformats.org/officeDocument/2006/relationships/slide" Target="/ppt/slides/slide2.xml" Id="R4560601f743a4cea" /><Relationship Type="http://schemas.openxmlformats.org/officeDocument/2006/relationships/slide" Target="/ppt/slides/slide3.xml" Id="Reea6385aa25e4917" /><Relationship Type="http://schemas.openxmlformats.org/officeDocument/2006/relationships/slide" Target="/ppt/slides/slide4.xml" Id="Rf54cd1d858cf49ef" /><Relationship Type="http://schemas.openxmlformats.org/officeDocument/2006/relationships/slide" Target="/ppt/slides/slide5.xml" Id="Rb276b4ed26c34f3e" /><Relationship Type="http://schemas.openxmlformats.org/officeDocument/2006/relationships/slide" Target="/ppt/slides/slide6.xml" Id="R8d365e38ed6a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aa9e98d92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e1af85cfe40ed" /><Relationship Type="http://schemas.openxmlformats.org/officeDocument/2006/relationships/theme" Target="/ppt/slideMasters/theme/theme1.xml" Id="Rda4d8b3d78d0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e1af85cfe40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2c7403083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9d5d9c50d4c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e64c54275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81b03428d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1f8813310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d14744433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FILISTOU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FILISTOU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FILISTOU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FILISTOU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FILISTOU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FILISTOU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LAURENT LACAVALERIE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FILISTOU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Rødstrupevegen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laurent@christie.no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915 480 918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FILISTOU HOLDING AS</a:t>
            </a:r>
          </a:p>
        </p:txBody>
      </p:sp>
    </p:spTree>
  </p:cSld>
  <p:clrMapOvr>
    <a:masterClrMapping xmlns:a="http://schemas.openxmlformats.org/drawingml/2006/main"/>
  </p:clrMapOvr>
</p:sld>
</file>