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57573802a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8a5f21e1f4ca3"/>
  </p:sldMasterIdLst>
  <p:sldIdLst>
    <p:sldId xmlns:r="http://schemas.openxmlformats.org/officeDocument/2006/relationships" id="256" r:id="R349b748a8b1b4913"/>
    <p:sldId xmlns:r="http://schemas.openxmlformats.org/officeDocument/2006/relationships" id="257" r:id="R643ffa1234214b40"/>
    <p:sldId xmlns:r="http://schemas.openxmlformats.org/officeDocument/2006/relationships" id="258" r:id="R4a222b49051f4d14"/>
    <p:sldId xmlns:r="http://schemas.openxmlformats.org/officeDocument/2006/relationships" id="259" r:id="R0ab50b9046bf4114"/>
    <p:sldId xmlns:r="http://schemas.openxmlformats.org/officeDocument/2006/relationships" id="260" r:id="R09828be85b3f4b24"/>
    <p:sldId xmlns:r="http://schemas.openxmlformats.org/officeDocument/2006/relationships" id="261" r:id="Rffd98cc1009e4061"/>
    <p:sldId xmlns:r="http://schemas.openxmlformats.org/officeDocument/2006/relationships" id="262" r:id="Rcc2855f8f18e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8a5f21e1f4ca3" /><Relationship Type="http://schemas.openxmlformats.org/officeDocument/2006/relationships/slide" Target="/ppt/slides/slide1.xml" Id="R349b748a8b1b4913" /><Relationship Type="http://schemas.openxmlformats.org/officeDocument/2006/relationships/slide" Target="/ppt/slides/slide2.xml" Id="R643ffa1234214b40" /><Relationship Type="http://schemas.openxmlformats.org/officeDocument/2006/relationships/slide" Target="/ppt/slides/slide3.xml" Id="R4a222b49051f4d14" /><Relationship Type="http://schemas.openxmlformats.org/officeDocument/2006/relationships/slide" Target="/ppt/slides/slide4.xml" Id="R0ab50b9046bf4114" /><Relationship Type="http://schemas.openxmlformats.org/officeDocument/2006/relationships/slide" Target="/ppt/slides/slide5.xml" Id="R09828be85b3f4b24" /><Relationship Type="http://schemas.openxmlformats.org/officeDocument/2006/relationships/slide" Target="/ppt/slides/slide6.xml" Id="Rffd98cc1009e4061" /><Relationship Type="http://schemas.openxmlformats.org/officeDocument/2006/relationships/slide" Target="/ppt/slides/slide7.xml" Id="Rcc2855f8f18e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2308ea993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60c4c05e94a29" /><Relationship Type="http://schemas.openxmlformats.org/officeDocument/2006/relationships/theme" Target="/ppt/slideMasters/theme/theme1.xml" Id="Rf2b406f236b1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60c4c05e9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d615e68df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35b210567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bf0991df7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a25214b35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b16cc10fb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c52c4b083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a80f15983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 AAMOT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AAMOT INVEST AS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AAMOT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Tore Aamot, Lårdalsvegen 571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915 480 322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 AAMOT INVEST AS</a:t>
            </a:r>
          </a:p>
        </p:txBody>
      </p:sp>
    </p:spTree>
  </p:cSld>
  <p:clrMapOvr>
    <a:masterClrMapping xmlns:a="http://schemas.openxmlformats.org/drawingml/2006/main"/>
  </p:clrMapOvr>
</p:sld>
</file>