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d67c0fbefe41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65fa7bb5cc4c3e"/>
  </p:sldMasterIdLst>
  <p:sldIdLst>
    <p:sldId xmlns:r="http://schemas.openxmlformats.org/officeDocument/2006/relationships" id="256" r:id="R05e1562d53864165"/>
    <p:sldId xmlns:r="http://schemas.openxmlformats.org/officeDocument/2006/relationships" id="257" r:id="R6cff0f43e8b540db"/>
    <p:sldId xmlns:r="http://schemas.openxmlformats.org/officeDocument/2006/relationships" id="258" r:id="R583b74a626f34afc"/>
    <p:sldId xmlns:r="http://schemas.openxmlformats.org/officeDocument/2006/relationships" id="259" r:id="Rb09376c67ca940b9"/>
    <p:sldId xmlns:r="http://schemas.openxmlformats.org/officeDocument/2006/relationships" id="260" r:id="R4337da7fa6464237"/>
    <p:sldId xmlns:r="http://schemas.openxmlformats.org/officeDocument/2006/relationships" id="261" r:id="R86e72fb98af4481e"/>
    <p:sldId xmlns:r="http://schemas.openxmlformats.org/officeDocument/2006/relationships" id="262" r:id="R66e5b27fd5a143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65fa7bb5cc4c3e" /><Relationship Type="http://schemas.openxmlformats.org/officeDocument/2006/relationships/slide" Target="/ppt/slides/slide1.xml" Id="R05e1562d53864165" /><Relationship Type="http://schemas.openxmlformats.org/officeDocument/2006/relationships/slide" Target="/ppt/slides/slide2.xml" Id="R6cff0f43e8b540db" /><Relationship Type="http://schemas.openxmlformats.org/officeDocument/2006/relationships/slide" Target="/ppt/slides/slide3.xml" Id="R583b74a626f34afc" /><Relationship Type="http://schemas.openxmlformats.org/officeDocument/2006/relationships/slide" Target="/ppt/slides/slide4.xml" Id="Rb09376c67ca940b9" /><Relationship Type="http://schemas.openxmlformats.org/officeDocument/2006/relationships/slide" Target="/ppt/slides/slide5.xml" Id="R4337da7fa6464237" /><Relationship Type="http://schemas.openxmlformats.org/officeDocument/2006/relationships/slide" Target="/ppt/slides/slide6.xml" Id="R86e72fb98af4481e" /><Relationship Type="http://schemas.openxmlformats.org/officeDocument/2006/relationships/slide" Target="/ppt/slides/slide7.xml" Id="R66e5b27fd5a143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9d9d6414bb4d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d02c45d56400c" /><Relationship Type="http://schemas.openxmlformats.org/officeDocument/2006/relationships/theme" Target="/ppt/slideMasters/theme/theme1.xml" Id="Rc02979b0560f47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bd02c45d5640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096a3f8894c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811bb54f242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c794a29c84f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a778e7ee445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64914205544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2480ca09447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f1d5cf7d74d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TATOOINE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TATOOINE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TATOOINE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TATOOINE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TATOOINE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TATOOINE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212 197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430 686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TATOOINE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FAGERLI RAGNA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GUNDERSEN ODD ERIK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TATOOINE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Ellefsens vei 15B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915 475 310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TATOOINE HOLDING AS</a:t>
            </a:r>
          </a:p>
        </p:txBody>
      </p:sp>
    </p:spTree>
  </p:cSld>
  <p:clrMapOvr>
    <a:masterClrMapping xmlns:a="http://schemas.openxmlformats.org/drawingml/2006/main"/>
  </p:clrMapOvr>
</p:sld>
</file>