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fee4bb1521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8c7c7088444bb"/>
  </p:sldMasterIdLst>
  <p:sldIdLst>
    <p:sldId xmlns:r="http://schemas.openxmlformats.org/officeDocument/2006/relationships" id="256" r:id="R0bb9367351f8444c"/>
    <p:sldId xmlns:r="http://schemas.openxmlformats.org/officeDocument/2006/relationships" id="257" r:id="R85921e1043044d5f"/>
    <p:sldId xmlns:r="http://schemas.openxmlformats.org/officeDocument/2006/relationships" id="258" r:id="R742609f59f044501"/>
    <p:sldId xmlns:r="http://schemas.openxmlformats.org/officeDocument/2006/relationships" id="259" r:id="R505406413f2a4d1b"/>
    <p:sldId xmlns:r="http://schemas.openxmlformats.org/officeDocument/2006/relationships" id="260" r:id="Rd81857bd8bc14248"/>
    <p:sldId xmlns:r="http://schemas.openxmlformats.org/officeDocument/2006/relationships" id="261" r:id="R6b3dc56523c7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8c7c7088444bb" /><Relationship Type="http://schemas.openxmlformats.org/officeDocument/2006/relationships/slide" Target="/ppt/slides/slide1.xml" Id="R0bb9367351f8444c" /><Relationship Type="http://schemas.openxmlformats.org/officeDocument/2006/relationships/slide" Target="/ppt/slides/slide2.xml" Id="R85921e1043044d5f" /><Relationship Type="http://schemas.openxmlformats.org/officeDocument/2006/relationships/slide" Target="/ppt/slides/slide3.xml" Id="R742609f59f044501" /><Relationship Type="http://schemas.openxmlformats.org/officeDocument/2006/relationships/slide" Target="/ppt/slides/slide4.xml" Id="R505406413f2a4d1b" /><Relationship Type="http://schemas.openxmlformats.org/officeDocument/2006/relationships/slide" Target="/ppt/slides/slide5.xml" Id="Rd81857bd8bc14248" /><Relationship Type="http://schemas.openxmlformats.org/officeDocument/2006/relationships/slide" Target="/ppt/slides/slide6.xml" Id="R6b3dc56523c7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8f4990d8d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c238bbcaa4145" /><Relationship Type="http://schemas.openxmlformats.org/officeDocument/2006/relationships/theme" Target="/ppt/slideMasters/theme/theme1.xml" Id="Rd7c60a1b2083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c238bbcaa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f3d002e01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b0022b68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6e471c96b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549cb96b5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2896849c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6b115764e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TATOOINE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Ellefsens vei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