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e5b95953c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79c920c1741f8"/>
  </p:sldMasterIdLst>
  <p:sldIdLst>
    <p:sldId xmlns:r="http://schemas.openxmlformats.org/officeDocument/2006/relationships" id="256" r:id="Rbe409cb804fa4aed"/>
    <p:sldId xmlns:r="http://schemas.openxmlformats.org/officeDocument/2006/relationships" id="257" r:id="R349c87886cd547a9"/>
    <p:sldId xmlns:r="http://schemas.openxmlformats.org/officeDocument/2006/relationships" id="258" r:id="Re60bc5f29a5c4885"/>
    <p:sldId xmlns:r="http://schemas.openxmlformats.org/officeDocument/2006/relationships" id="259" r:id="R26325dcef3c940bd"/>
    <p:sldId xmlns:r="http://schemas.openxmlformats.org/officeDocument/2006/relationships" id="260" r:id="Rc8fa8ad6ed50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79c920c1741f8" /><Relationship Type="http://schemas.openxmlformats.org/officeDocument/2006/relationships/slide" Target="/ppt/slides/slide1.xml" Id="Rbe409cb804fa4aed" /><Relationship Type="http://schemas.openxmlformats.org/officeDocument/2006/relationships/slide" Target="/ppt/slides/slide2.xml" Id="R349c87886cd547a9" /><Relationship Type="http://schemas.openxmlformats.org/officeDocument/2006/relationships/slide" Target="/ppt/slides/slide3.xml" Id="Re60bc5f29a5c4885" /><Relationship Type="http://schemas.openxmlformats.org/officeDocument/2006/relationships/slide" Target="/ppt/slides/slide4.xml" Id="R26325dcef3c940bd" /><Relationship Type="http://schemas.openxmlformats.org/officeDocument/2006/relationships/slide" Target="/ppt/slides/slide5.xml" Id="Rc8fa8ad6ed50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06fb9b974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2eaa29a54d55" /><Relationship Type="http://schemas.openxmlformats.org/officeDocument/2006/relationships/theme" Target="/ppt/slideMasters/theme/theme1.xml" Id="R9f6962c801a6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72eaa29a5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670056062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bc1cc4de6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c395d6593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a80e2a0cd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f2a1f416f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NORTHERN WAVES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WAVES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NORTHERN WAVES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WAVES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WAVES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WAVES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915 475 299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WAVES AS</a:t>
            </a:r>
          </a:p>
        </p:txBody>
      </p:sp>
    </p:spTree>
  </p:cSld>
  <p:clrMapOvr>
    <a:masterClrMapping xmlns:a="http://schemas.openxmlformats.org/drawingml/2006/main"/>
  </p:clrMapOvr>
</p:sld>
</file>