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9216b678c948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8b86863554470f"/>
  </p:sldMasterIdLst>
  <p:sldIdLst>
    <p:sldId xmlns:r="http://schemas.openxmlformats.org/officeDocument/2006/relationships" id="256" r:id="R81702aca09dc455e"/>
    <p:sldId xmlns:r="http://schemas.openxmlformats.org/officeDocument/2006/relationships" id="257" r:id="Raaa3c05db64b4f7d"/>
    <p:sldId xmlns:r="http://schemas.openxmlformats.org/officeDocument/2006/relationships" id="258" r:id="Rfb9a46f7bc124a23"/>
    <p:sldId xmlns:r="http://schemas.openxmlformats.org/officeDocument/2006/relationships" id="259" r:id="R2621993191c34dd7"/>
    <p:sldId xmlns:r="http://schemas.openxmlformats.org/officeDocument/2006/relationships" id="260" r:id="Rdfd2a7c209a74248"/>
    <p:sldId xmlns:r="http://schemas.openxmlformats.org/officeDocument/2006/relationships" id="261" r:id="Rd6380a59b8d54d33"/>
    <p:sldId xmlns:r="http://schemas.openxmlformats.org/officeDocument/2006/relationships" id="262" r:id="R414f385f56b345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b86863554470f" /><Relationship Type="http://schemas.openxmlformats.org/officeDocument/2006/relationships/slide" Target="/ppt/slides/slide1.xml" Id="R81702aca09dc455e" /><Relationship Type="http://schemas.openxmlformats.org/officeDocument/2006/relationships/slide" Target="/ppt/slides/slide2.xml" Id="Raaa3c05db64b4f7d" /><Relationship Type="http://schemas.openxmlformats.org/officeDocument/2006/relationships/slide" Target="/ppt/slides/slide3.xml" Id="Rfb9a46f7bc124a23" /><Relationship Type="http://schemas.openxmlformats.org/officeDocument/2006/relationships/slide" Target="/ppt/slides/slide4.xml" Id="R2621993191c34dd7" /><Relationship Type="http://schemas.openxmlformats.org/officeDocument/2006/relationships/slide" Target="/ppt/slides/slide5.xml" Id="Rdfd2a7c209a74248" /><Relationship Type="http://schemas.openxmlformats.org/officeDocument/2006/relationships/slide" Target="/ppt/slides/slide6.xml" Id="Rd6380a59b8d54d33" /><Relationship Type="http://schemas.openxmlformats.org/officeDocument/2006/relationships/slide" Target="/ppt/slides/slide7.xml" Id="R414f385f56b345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6cfba9f1aa4a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0d175822864fd8" /><Relationship Type="http://schemas.openxmlformats.org/officeDocument/2006/relationships/theme" Target="/ppt/slideMasters/theme/theme1.xml" Id="R1237523f097c4b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0d175822864f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965f5b22c4a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b3494862a46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dee599a0d948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4f98597264e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1ce86d4a241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876d0fd10344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22be62c7047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KHR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6 852 753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−1 362 505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−2 072 795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−3 115 092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18 555 497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BRENDESÆTER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915 470 262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KHR AS</a:t>
            </a:r>
          </a:p>
        </p:txBody>
      </p:sp>
    </p:spTree>
  </p:cSld>
  <p:clrMapOvr>
    <a:masterClrMapping xmlns:a="http://schemas.openxmlformats.org/drawingml/2006/main"/>
  </p:clrMapOvr>
</p:sld>
</file>