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015147973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df0c605f04bd8"/>
  </p:sldMasterIdLst>
  <p:sldIdLst>
    <p:sldId xmlns:r="http://schemas.openxmlformats.org/officeDocument/2006/relationships" id="256" r:id="R9a3086fc37e346ff"/>
    <p:sldId xmlns:r="http://schemas.openxmlformats.org/officeDocument/2006/relationships" id="257" r:id="R3addf715610343eb"/>
    <p:sldId xmlns:r="http://schemas.openxmlformats.org/officeDocument/2006/relationships" id="258" r:id="R055a69e491024665"/>
    <p:sldId xmlns:r="http://schemas.openxmlformats.org/officeDocument/2006/relationships" id="259" r:id="R141b166058ff4d5f"/>
    <p:sldId xmlns:r="http://schemas.openxmlformats.org/officeDocument/2006/relationships" id="260" r:id="Rfa58f317ec1648be"/>
    <p:sldId xmlns:r="http://schemas.openxmlformats.org/officeDocument/2006/relationships" id="261" r:id="Rdd37cedebb844427"/>
    <p:sldId xmlns:r="http://schemas.openxmlformats.org/officeDocument/2006/relationships" id="262" r:id="R12a7a48c0fef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df0c605f04bd8" /><Relationship Type="http://schemas.openxmlformats.org/officeDocument/2006/relationships/slide" Target="/ppt/slides/slide1.xml" Id="R9a3086fc37e346ff" /><Relationship Type="http://schemas.openxmlformats.org/officeDocument/2006/relationships/slide" Target="/ppt/slides/slide2.xml" Id="R3addf715610343eb" /><Relationship Type="http://schemas.openxmlformats.org/officeDocument/2006/relationships/slide" Target="/ppt/slides/slide3.xml" Id="R055a69e491024665" /><Relationship Type="http://schemas.openxmlformats.org/officeDocument/2006/relationships/slide" Target="/ppt/slides/slide4.xml" Id="R141b166058ff4d5f" /><Relationship Type="http://schemas.openxmlformats.org/officeDocument/2006/relationships/slide" Target="/ppt/slides/slide5.xml" Id="Rfa58f317ec1648be" /><Relationship Type="http://schemas.openxmlformats.org/officeDocument/2006/relationships/slide" Target="/ppt/slides/slide6.xml" Id="Rdd37cedebb844427" /><Relationship Type="http://schemas.openxmlformats.org/officeDocument/2006/relationships/slide" Target="/ppt/slides/slide7.xml" Id="R12a7a48c0fef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23f0ab4e7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b4010b2864682" /><Relationship Type="http://schemas.openxmlformats.org/officeDocument/2006/relationships/theme" Target="/ppt/slideMasters/theme/theme1.xml" Id="R8081fad990a5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b4010b286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af15ca24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e28463513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106f41605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cf0a2bc4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d225e6196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31fea3adc49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07f1429f846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HOLBERG 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 19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−906 418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16 936 453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29 193 509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Gusdal, President Harbitz'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 19 AS</a:t>
            </a:r>
          </a:p>
        </p:txBody>
      </p:sp>
    </p:spTree>
  </p:cSld>
  <p:clrMapOvr>
    <a:masterClrMapping xmlns:a="http://schemas.openxmlformats.org/drawingml/2006/main"/>
  </p:clrMapOvr>
</p:sld>
</file>