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b071a6ef6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5e93097174bf9"/>
  </p:sldMasterIdLst>
  <p:sldIdLst>
    <p:sldId xmlns:r="http://schemas.openxmlformats.org/officeDocument/2006/relationships" id="256" r:id="R049e3b6258124c0a"/>
    <p:sldId xmlns:r="http://schemas.openxmlformats.org/officeDocument/2006/relationships" id="257" r:id="R96cf4e7f10234f24"/>
    <p:sldId xmlns:r="http://schemas.openxmlformats.org/officeDocument/2006/relationships" id="258" r:id="Rc13d386664304aaa"/>
    <p:sldId xmlns:r="http://schemas.openxmlformats.org/officeDocument/2006/relationships" id="259" r:id="R8520eda9f7aa4336"/>
    <p:sldId xmlns:r="http://schemas.openxmlformats.org/officeDocument/2006/relationships" id="260" r:id="R8d92a362c3be4fd3"/>
    <p:sldId xmlns:r="http://schemas.openxmlformats.org/officeDocument/2006/relationships" id="261" r:id="R68cfbbe915384345"/>
    <p:sldId xmlns:r="http://schemas.openxmlformats.org/officeDocument/2006/relationships" id="262" r:id="R67ac6b3e633b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5e93097174bf9" /><Relationship Type="http://schemas.openxmlformats.org/officeDocument/2006/relationships/slide" Target="/ppt/slides/slide1.xml" Id="R049e3b6258124c0a" /><Relationship Type="http://schemas.openxmlformats.org/officeDocument/2006/relationships/slide" Target="/ppt/slides/slide2.xml" Id="R96cf4e7f10234f24" /><Relationship Type="http://schemas.openxmlformats.org/officeDocument/2006/relationships/slide" Target="/ppt/slides/slide3.xml" Id="Rc13d386664304aaa" /><Relationship Type="http://schemas.openxmlformats.org/officeDocument/2006/relationships/slide" Target="/ppt/slides/slide4.xml" Id="R8520eda9f7aa4336" /><Relationship Type="http://schemas.openxmlformats.org/officeDocument/2006/relationships/slide" Target="/ppt/slides/slide5.xml" Id="R8d92a362c3be4fd3" /><Relationship Type="http://schemas.openxmlformats.org/officeDocument/2006/relationships/slide" Target="/ppt/slides/slide6.xml" Id="R68cfbbe915384345" /><Relationship Type="http://schemas.openxmlformats.org/officeDocument/2006/relationships/slide" Target="/ppt/slides/slide7.xml" Id="R67ac6b3e633b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1225609d1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c009465444ced" /><Relationship Type="http://schemas.openxmlformats.org/officeDocument/2006/relationships/theme" Target="/ppt/slideMasters/theme/theme1.xml" Id="Re7402a994fb647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c00946544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3ce5b9428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d4d4d2033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3141e977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97be0f41f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503c6b901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913202a6a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dfbec6707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HARALDSEIDVÅGEN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HARALDSEIDVÅGEN EIENDOM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995 363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9 817 606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AUDUN ANTONSEN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Haraldseidvågen 257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915 466 869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HARALDSEIDVÅGEN EIENDOM AS</a:t>
            </a:r>
          </a:p>
        </p:txBody>
      </p:sp>
    </p:spTree>
  </p:cSld>
  <p:clrMapOvr>
    <a:masterClrMapping xmlns:a="http://schemas.openxmlformats.org/drawingml/2006/main"/>
  </p:clrMapOvr>
</p:sld>
</file>