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2b00506395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ff908d40a4dc8"/>
  </p:sldMasterIdLst>
  <p:sldIdLst>
    <p:sldId xmlns:r="http://schemas.openxmlformats.org/officeDocument/2006/relationships" id="256" r:id="Rb03dbdade54a4983"/>
    <p:sldId xmlns:r="http://schemas.openxmlformats.org/officeDocument/2006/relationships" id="257" r:id="Ra49834895e1f4084"/>
    <p:sldId xmlns:r="http://schemas.openxmlformats.org/officeDocument/2006/relationships" id="258" r:id="Rff570e1a5e2047dd"/>
    <p:sldId xmlns:r="http://schemas.openxmlformats.org/officeDocument/2006/relationships" id="259" r:id="Ra6047e24602a485d"/>
    <p:sldId xmlns:r="http://schemas.openxmlformats.org/officeDocument/2006/relationships" id="260" r:id="R38329945a94a4bbd"/>
    <p:sldId xmlns:r="http://schemas.openxmlformats.org/officeDocument/2006/relationships" id="261" r:id="Rd646fdc805bd43a8"/>
    <p:sldId xmlns:r="http://schemas.openxmlformats.org/officeDocument/2006/relationships" id="262" r:id="R0b668b958793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ff908d40a4dc8" /><Relationship Type="http://schemas.openxmlformats.org/officeDocument/2006/relationships/slide" Target="/ppt/slides/slide1.xml" Id="Rb03dbdade54a4983" /><Relationship Type="http://schemas.openxmlformats.org/officeDocument/2006/relationships/slide" Target="/ppt/slides/slide2.xml" Id="Ra49834895e1f4084" /><Relationship Type="http://schemas.openxmlformats.org/officeDocument/2006/relationships/slide" Target="/ppt/slides/slide3.xml" Id="Rff570e1a5e2047dd" /><Relationship Type="http://schemas.openxmlformats.org/officeDocument/2006/relationships/slide" Target="/ppt/slides/slide4.xml" Id="Ra6047e24602a485d" /><Relationship Type="http://schemas.openxmlformats.org/officeDocument/2006/relationships/slide" Target="/ppt/slides/slide5.xml" Id="R38329945a94a4bbd" /><Relationship Type="http://schemas.openxmlformats.org/officeDocument/2006/relationships/slide" Target="/ppt/slides/slide6.xml" Id="Rd646fdc805bd43a8" /><Relationship Type="http://schemas.openxmlformats.org/officeDocument/2006/relationships/slide" Target="/ppt/slides/slide7.xml" Id="R0b668b958793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5012116b145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a98ac22494868" /><Relationship Type="http://schemas.openxmlformats.org/officeDocument/2006/relationships/theme" Target="/ppt/slideMasters/theme/theme1.xml" Id="R1d11f6ee864c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a98ac2249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652e2e9d3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8b04d0c1549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2c2908847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f61c1fc83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177e7a3844b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4860060ec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c9f87d0f5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508 887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EILIF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Heiasvingen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915 465 196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DAHLE AS</a:t>
            </a:r>
          </a:p>
        </p:txBody>
      </p:sp>
    </p:spTree>
  </p:cSld>
  <p:clrMapOvr>
    <a:masterClrMapping xmlns:a="http://schemas.openxmlformats.org/drawingml/2006/main"/>
  </p:clrMapOvr>
</p:sld>
</file>