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071b83992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3ecc3412b49c9"/>
  </p:sldMasterIdLst>
  <p:sldIdLst>
    <p:sldId xmlns:r="http://schemas.openxmlformats.org/officeDocument/2006/relationships" id="256" r:id="R674c9c18009345ff"/>
    <p:sldId xmlns:r="http://schemas.openxmlformats.org/officeDocument/2006/relationships" id="257" r:id="Rc2852a13bd214308"/>
    <p:sldId xmlns:r="http://schemas.openxmlformats.org/officeDocument/2006/relationships" id="258" r:id="Rd26d504af55940ed"/>
    <p:sldId xmlns:r="http://schemas.openxmlformats.org/officeDocument/2006/relationships" id="259" r:id="Rb2561e96faa24af1"/>
    <p:sldId xmlns:r="http://schemas.openxmlformats.org/officeDocument/2006/relationships" id="260" r:id="R484f8cc424d544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3ecc3412b49c9" /><Relationship Type="http://schemas.openxmlformats.org/officeDocument/2006/relationships/slide" Target="/ppt/slides/slide1.xml" Id="R674c9c18009345ff" /><Relationship Type="http://schemas.openxmlformats.org/officeDocument/2006/relationships/slide" Target="/ppt/slides/slide2.xml" Id="Rc2852a13bd214308" /><Relationship Type="http://schemas.openxmlformats.org/officeDocument/2006/relationships/slide" Target="/ppt/slides/slide3.xml" Id="Rd26d504af55940ed" /><Relationship Type="http://schemas.openxmlformats.org/officeDocument/2006/relationships/slide" Target="/ppt/slides/slide4.xml" Id="Rb2561e96faa24af1" /><Relationship Type="http://schemas.openxmlformats.org/officeDocument/2006/relationships/slide" Target="/ppt/slides/slide5.xml" Id="R484f8cc424d544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52bee8ca54a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c6a62f91d4223" /><Relationship Type="http://schemas.openxmlformats.org/officeDocument/2006/relationships/theme" Target="/ppt/slideMasters/theme/theme1.xml" Id="Rcaa0fb802dd7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bc6a62f91d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87f20485a4c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16f1cdba2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dee9a716f4f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4e88298a9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e0693d4c849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IKM OMC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IKM OMC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915 464 645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