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0725908373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93c9f7d36492c"/>
  </p:sldMasterIdLst>
  <p:sldIdLst>
    <p:sldId xmlns:r="http://schemas.openxmlformats.org/officeDocument/2006/relationships" id="256" r:id="R5dce447f47684162"/>
    <p:sldId xmlns:r="http://schemas.openxmlformats.org/officeDocument/2006/relationships" id="257" r:id="R757547e540e7496f"/>
    <p:sldId xmlns:r="http://schemas.openxmlformats.org/officeDocument/2006/relationships" id="258" r:id="R58dde894883b4ce3"/>
    <p:sldId xmlns:r="http://schemas.openxmlformats.org/officeDocument/2006/relationships" id="259" r:id="Rc4b625e71de24792"/>
    <p:sldId xmlns:r="http://schemas.openxmlformats.org/officeDocument/2006/relationships" id="260" r:id="R34a487ab3a554bf4"/>
    <p:sldId xmlns:r="http://schemas.openxmlformats.org/officeDocument/2006/relationships" id="261" r:id="R0f6848cf02944a7f"/>
    <p:sldId xmlns:r="http://schemas.openxmlformats.org/officeDocument/2006/relationships" id="262" r:id="Re76d2b8281bc44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93c9f7d36492c" /><Relationship Type="http://schemas.openxmlformats.org/officeDocument/2006/relationships/slide" Target="/ppt/slides/slide1.xml" Id="R5dce447f47684162" /><Relationship Type="http://schemas.openxmlformats.org/officeDocument/2006/relationships/slide" Target="/ppt/slides/slide2.xml" Id="R757547e540e7496f" /><Relationship Type="http://schemas.openxmlformats.org/officeDocument/2006/relationships/slide" Target="/ppt/slides/slide3.xml" Id="R58dde894883b4ce3" /><Relationship Type="http://schemas.openxmlformats.org/officeDocument/2006/relationships/slide" Target="/ppt/slides/slide4.xml" Id="Rc4b625e71de24792" /><Relationship Type="http://schemas.openxmlformats.org/officeDocument/2006/relationships/slide" Target="/ppt/slides/slide5.xml" Id="R34a487ab3a554bf4" /><Relationship Type="http://schemas.openxmlformats.org/officeDocument/2006/relationships/slide" Target="/ppt/slides/slide6.xml" Id="R0f6848cf02944a7f" /><Relationship Type="http://schemas.openxmlformats.org/officeDocument/2006/relationships/slide" Target="/ppt/slides/slide7.xml" Id="Re76d2b8281bc44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3f8ce2163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b3c238f8e4f31" /><Relationship Type="http://schemas.openxmlformats.org/officeDocument/2006/relationships/theme" Target="/ppt/slideMasters/theme/theme1.xml" Id="R2db72217f79c45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5b3c238f8e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df8bb9feb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1f0c1f8344a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bfc270fbc47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170a8a770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094d394f049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bed4de7324b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831b2277149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TOLLEHAUGEN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TOLLEHAUGEN HOLDING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2 213 606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3 254 200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HELLEK TOLLEHAUGEN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Fjellmusveien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915 454 542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TOLLEHAUGEN HOLDING AS</a:t>
            </a:r>
          </a:p>
        </p:txBody>
      </p:sp>
    </p:spTree>
  </p:cSld>
  <p:clrMapOvr>
    <a:masterClrMapping xmlns:a="http://schemas.openxmlformats.org/drawingml/2006/main"/>
  </p:clrMapOvr>
</p:sld>
</file>