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04d038f4e346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0814509bfc4a5c"/>
  </p:sldMasterIdLst>
  <p:sldIdLst>
    <p:sldId xmlns:r="http://schemas.openxmlformats.org/officeDocument/2006/relationships" id="256" r:id="R50c6fb09afaa4fdc"/>
    <p:sldId xmlns:r="http://schemas.openxmlformats.org/officeDocument/2006/relationships" id="257" r:id="Ra9edeb4e1cf946a6"/>
    <p:sldId xmlns:r="http://schemas.openxmlformats.org/officeDocument/2006/relationships" id="258" r:id="R157d7a5beb5c42dc"/>
    <p:sldId xmlns:r="http://schemas.openxmlformats.org/officeDocument/2006/relationships" id="259" r:id="Ra79aa4a016d94d50"/>
    <p:sldId xmlns:r="http://schemas.openxmlformats.org/officeDocument/2006/relationships" id="260" r:id="R4667fb9b63c04b71"/>
    <p:sldId xmlns:r="http://schemas.openxmlformats.org/officeDocument/2006/relationships" id="261" r:id="R7f330897197e4031"/>
    <p:sldId xmlns:r="http://schemas.openxmlformats.org/officeDocument/2006/relationships" id="262" r:id="Rf69a06d5bee34b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0814509bfc4a5c" /><Relationship Type="http://schemas.openxmlformats.org/officeDocument/2006/relationships/slide" Target="/ppt/slides/slide1.xml" Id="R50c6fb09afaa4fdc" /><Relationship Type="http://schemas.openxmlformats.org/officeDocument/2006/relationships/slide" Target="/ppt/slides/slide2.xml" Id="Ra9edeb4e1cf946a6" /><Relationship Type="http://schemas.openxmlformats.org/officeDocument/2006/relationships/slide" Target="/ppt/slides/slide3.xml" Id="R157d7a5beb5c42dc" /><Relationship Type="http://schemas.openxmlformats.org/officeDocument/2006/relationships/slide" Target="/ppt/slides/slide4.xml" Id="Ra79aa4a016d94d50" /><Relationship Type="http://schemas.openxmlformats.org/officeDocument/2006/relationships/slide" Target="/ppt/slides/slide5.xml" Id="R4667fb9b63c04b71" /><Relationship Type="http://schemas.openxmlformats.org/officeDocument/2006/relationships/slide" Target="/ppt/slides/slide6.xml" Id="R7f330897197e4031" /><Relationship Type="http://schemas.openxmlformats.org/officeDocument/2006/relationships/slide" Target="/ppt/slides/slide7.xml" Id="Rf69a06d5bee34b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40f76583904f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aad547d0c4c7d" /><Relationship Type="http://schemas.openxmlformats.org/officeDocument/2006/relationships/theme" Target="/ppt/slideMasters/theme/theme1.xml" Id="R984cbf4540204d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1aad547d0c4c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ed7317d384e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89fd5d0fd42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54179fe0a48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457b971aa46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0f65e55924c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dcd4afbd14d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23ae9f88d4f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YTRE NAMDAL ELEKTROMARKED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YTRE NAMDAL ELEKTROMARKED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YTRE NAMDAL ELEKTROMARKED AS ble etablert [år] og holder til i Kolvereid.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YTRE NAMDAL ELEKTROMARKED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YTRE NAMDAL ELEKTROMARKED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YTRE NAMDAL ELEKTROMARKED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20 356 675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−602 655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−809 582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−1 266 977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4 761 227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YTRE NAMDAL ELEKTROMARKED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ASPMO BØRRE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YTRE NAMDAL ELEKTROMARKED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Sentrumsgata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7970 Kolvereid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93 48 57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www.power.no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915 447 236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YTRE NAMDAL ELEKTROMARKED AS</a:t>
            </a:r>
          </a:p>
        </p:txBody>
      </p:sp>
    </p:spTree>
  </p:cSld>
  <p:clrMapOvr>
    <a:masterClrMapping xmlns:a="http://schemas.openxmlformats.org/drawingml/2006/main"/>
  </p:clrMapOvr>
</p:sld>
</file>