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e100d91ce54d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9d8741427e4936"/>
  </p:sldMasterIdLst>
  <p:sldIdLst>
    <p:sldId xmlns:r="http://schemas.openxmlformats.org/officeDocument/2006/relationships" id="256" r:id="R635b322e04ce408f"/>
    <p:sldId xmlns:r="http://schemas.openxmlformats.org/officeDocument/2006/relationships" id="257" r:id="Rf0136f1e74a24346"/>
    <p:sldId xmlns:r="http://schemas.openxmlformats.org/officeDocument/2006/relationships" id="258" r:id="R84c19f3a889844aa"/>
    <p:sldId xmlns:r="http://schemas.openxmlformats.org/officeDocument/2006/relationships" id="259" r:id="Rc9fb4673fc95403b"/>
    <p:sldId xmlns:r="http://schemas.openxmlformats.org/officeDocument/2006/relationships" id="260" r:id="Rc89806fbae1048ea"/>
    <p:sldId xmlns:r="http://schemas.openxmlformats.org/officeDocument/2006/relationships" id="261" r:id="R0a8ee4055cd4480d"/>
    <p:sldId xmlns:r="http://schemas.openxmlformats.org/officeDocument/2006/relationships" id="262" r:id="R2507e2f2a0934d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d8741427e4936" /><Relationship Type="http://schemas.openxmlformats.org/officeDocument/2006/relationships/slide" Target="/ppt/slides/slide1.xml" Id="R635b322e04ce408f" /><Relationship Type="http://schemas.openxmlformats.org/officeDocument/2006/relationships/slide" Target="/ppt/slides/slide2.xml" Id="Rf0136f1e74a24346" /><Relationship Type="http://schemas.openxmlformats.org/officeDocument/2006/relationships/slide" Target="/ppt/slides/slide3.xml" Id="R84c19f3a889844aa" /><Relationship Type="http://schemas.openxmlformats.org/officeDocument/2006/relationships/slide" Target="/ppt/slides/slide4.xml" Id="Rc9fb4673fc95403b" /><Relationship Type="http://schemas.openxmlformats.org/officeDocument/2006/relationships/slide" Target="/ppt/slides/slide5.xml" Id="Rc89806fbae1048ea" /><Relationship Type="http://schemas.openxmlformats.org/officeDocument/2006/relationships/slide" Target="/ppt/slides/slide6.xml" Id="R0a8ee4055cd4480d" /><Relationship Type="http://schemas.openxmlformats.org/officeDocument/2006/relationships/slide" Target="/ppt/slides/slide7.xml" Id="R2507e2f2a0934d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9e80bd34344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674db2a3244ea" /><Relationship Type="http://schemas.openxmlformats.org/officeDocument/2006/relationships/theme" Target="/ppt/slideMasters/theme/theme1.xml" Id="Re861dda8dd974b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e674db2a3244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dc9d9e5cb43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edd722bdf40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98f9f6eef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926070e104a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62415d54443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b9f8fc3cc43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7ac5e104b48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HENE FILMS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HENE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HENE FILMS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HENE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HENE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HENE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4 539 486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382 826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7 092 429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HENE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MUSTAFA HALKAWT ABDULLA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HENE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Råstadveien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915 446 604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HENE FILMS AS</a:t>
            </a:r>
          </a:p>
        </p:txBody>
      </p:sp>
    </p:spTree>
  </p:cSld>
  <p:clrMapOvr>
    <a:masterClrMapping xmlns:a="http://schemas.openxmlformats.org/drawingml/2006/main"/>
  </p:clrMapOvr>
</p:sld>
</file>