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5f6a826cdd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38b3ec80f46d6"/>
  </p:sldMasterIdLst>
  <p:sldIdLst>
    <p:sldId xmlns:r="http://schemas.openxmlformats.org/officeDocument/2006/relationships" id="256" r:id="R04d54edcdeda4093"/>
    <p:sldId xmlns:r="http://schemas.openxmlformats.org/officeDocument/2006/relationships" id="257" r:id="Rdae1ad11e4fc4b74"/>
    <p:sldId xmlns:r="http://schemas.openxmlformats.org/officeDocument/2006/relationships" id="258" r:id="R4f4f003ad99f4b57"/>
    <p:sldId xmlns:r="http://schemas.openxmlformats.org/officeDocument/2006/relationships" id="259" r:id="R68b5f7c9e12041d0"/>
    <p:sldId xmlns:r="http://schemas.openxmlformats.org/officeDocument/2006/relationships" id="260" r:id="Rc1dc95406d484b30"/>
    <p:sldId xmlns:r="http://schemas.openxmlformats.org/officeDocument/2006/relationships" id="261" r:id="R2d6f1111a96c4ea2"/>
    <p:sldId xmlns:r="http://schemas.openxmlformats.org/officeDocument/2006/relationships" id="262" r:id="R36adca13764641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38b3ec80f46d6" /><Relationship Type="http://schemas.openxmlformats.org/officeDocument/2006/relationships/slide" Target="/ppt/slides/slide1.xml" Id="R04d54edcdeda4093" /><Relationship Type="http://schemas.openxmlformats.org/officeDocument/2006/relationships/slide" Target="/ppt/slides/slide2.xml" Id="Rdae1ad11e4fc4b74" /><Relationship Type="http://schemas.openxmlformats.org/officeDocument/2006/relationships/slide" Target="/ppt/slides/slide3.xml" Id="R4f4f003ad99f4b57" /><Relationship Type="http://schemas.openxmlformats.org/officeDocument/2006/relationships/slide" Target="/ppt/slides/slide4.xml" Id="R68b5f7c9e12041d0" /><Relationship Type="http://schemas.openxmlformats.org/officeDocument/2006/relationships/slide" Target="/ppt/slides/slide5.xml" Id="Rc1dc95406d484b30" /><Relationship Type="http://schemas.openxmlformats.org/officeDocument/2006/relationships/slide" Target="/ppt/slides/slide6.xml" Id="R2d6f1111a96c4ea2" /><Relationship Type="http://schemas.openxmlformats.org/officeDocument/2006/relationships/slide" Target="/ppt/slides/slide7.xml" Id="R36adca13764641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11a070e6343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f8d6bfcc3425c" /><Relationship Type="http://schemas.openxmlformats.org/officeDocument/2006/relationships/theme" Target="/ppt/slideMasters/theme/theme1.xml" Id="R92b410fbeaba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f8d6bfcc342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d94b08972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32f149547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16975bfe14a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57e9ef04a4d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9a1c2005340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4583c47ee44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82bc6be7142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2 060 056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10 209 081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13 040 261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HAUGEN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rune.haugen.hansen@gmail.com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www.kream.no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915 440 967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KREAM AS</a:t>
            </a:r>
          </a:p>
        </p:txBody>
      </p:sp>
    </p:spTree>
  </p:cSld>
  <p:clrMapOvr>
    <a:masterClrMapping xmlns:a="http://schemas.openxmlformats.org/drawingml/2006/main"/>
  </p:clrMapOvr>
</p:sld>
</file>