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f563f0bf24c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29ae110e2444a4"/>
  </p:sldMasterIdLst>
  <p:sldIdLst>
    <p:sldId xmlns:r="http://schemas.openxmlformats.org/officeDocument/2006/relationships" id="256" r:id="Rf88d3c3fbec24d60"/>
    <p:sldId xmlns:r="http://schemas.openxmlformats.org/officeDocument/2006/relationships" id="257" r:id="Rb9f414b497254f77"/>
    <p:sldId xmlns:r="http://schemas.openxmlformats.org/officeDocument/2006/relationships" id="258" r:id="Rcd44b5ac25ed4dfe"/>
    <p:sldId xmlns:r="http://schemas.openxmlformats.org/officeDocument/2006/relationships" id="259" r:id="R83edb1a46af846d8"/>
    <p:sldId xmlns:r="http://schemas.openxmlformats.org/officeDocument/2006/relationships" id="260" r:id="Rfddad3ae211e4d93"/>
    <p:sldId xmlns:r="http://schemas.openxmlformats.org/officeDocument/2006/relationships" id="261" r:id="Rccbe157282774f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9ae110e2444a4" /><Relationship Type="http://schemas.openxmlformats.org/officeDocument/2006/relationships/slide" Target="/ppt/slides/slide1.xml" Id="Rf88d3c3fbec24d60" /><Relationship Type="http://schemas.openxmlformats.org/officeDocument/2006/relationships/slide" Target="/ppt/slides/slide2.xml" Id="Rb9f414b497254f77" /><Relationship Type="http://schemas.openxmlformats.org/officeDocument/2006/relationships/slide" Target="/ppt/slides/slide3.xml" Id="Rcd44b5ac25ed4dfe" /><Relationship Type="http://schemas.openxmlformats.org/officeDocument/2006/relationships/slide" Target="/ppt/slides/slide4.xml" Id="R83edb1a46af846d8" /><Relationship Type="http://schemas.openxmlformats.org/officeDocument/2006/relationships/slide" Target="/ppt/slides/slide5.xml" Id="Rfddad3ae211e4d93" /><Relationship Type="http://schemas.openxmlformats.org/officeDocument/2006/relationships/slide" Target="/ppt/slides/slide6.xml" Id="Rccbe157282774f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84805c7d64e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7b2a1bef74493" /><Relationship Type="http://schemas.openxmlformats.org/officeDocument/2006/relationships/theme" Target="/ppt/slideMasters/theme/theme1.xml" Id="R28c6fb83579d4e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d7b2a1bef744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72028757b41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e44e9362749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21e3a8fc347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218c5700f42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5027d2a4d43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a6d9a254e4c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MEGA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MEGA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MEGA PIZZA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MEGA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MEGA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MEGA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−201 853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MEGA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915 439 616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MEGA PIZZA AS</a:t>
            </a:r>
          </a:p>
        </p:txBody>
      </p:sp>
    </p:spTree>
  </p:cSld>
  <p:clrMapOvr>
    <a:masterClrMapping xmlns:a="http://schemas.openxmlformats.org/drawingml/2006/main"/>
  </p:clrMapOvr>
</p:sld>
</file>