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473ee7a1e4d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7b15f302594f87"/>
  </p:sldMasterIdLst>
  <p:sldIdLst>
    <p:sldId xmlns:r="http://schemas.openxmlformats.org/officeDocument/2006/relationships" id="256" r:id="R9f015b6589e54a24"/>
    <p:sldId xmlns:r="http://schemas.openxmlformats.org/officeDocument/2006/relationships" id="257" r:id="R0e55cfc160754db3"/>
    <p:sldId xmlns:r="http://schemas.openxmlformats.org/officeDocument/2006/relationships" id="258" r:id="R4feba9de2130473d"/>
    <p:sldId xmlns:r="http://schemas.openxmlformats.org/officeDocument/2006/relationships" id="259" r:id="R08346284efc44158"/>
    <p:sldId xmlns:r="http://schemas.openxmlformats.org/officeDocument/2006/relationships" id="260" r:id="Rc0f792c3389c44a7"/>
    <p:sldId xmlns:r="http://schemas.openxmlformats.org/officeDocument/2006/relationships" id="261" r:id="Rd18365eaceca4d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b15f302594f87" /><Relationship Type="http://schemas.openxmlformats.org/officeDocument/2006/relationships/slide" Target="/ppt/slides/slide1.xml" Id="R9f015b6589e54a24" /><Relationship Type="http://schemas.openxmlformats.org/officeDocument/2006/relationships/slide" Target="/ppt/slides/slide2.xml" Id="R0e55cfc160754db3" /><Relationship Type="http://schemas.openxmlformats.org/officeDocument/2006/relationships/slide" Target="/ppt/slides/slide3.xml" Id="R4feba9de2130473d" /><Relationship Type="http://schemas.openxmlformats.org/officeDocument/2006/relationships/slide" Target="/ppt/slides/slide4.xml" Id="R08346284efc44158" /><Relationship Type="http://schemas.openxmlformats.org/officeDocument/2006/relationships/slide" Target="/ppt/slides/slide5.xml" Id="Rc0f792c3389c44a7" /><Relationship Type="http://schemas.openxmlformats.org/officeDocument/2006/relationships/slide" Target="/ppt/slides/slide6.xml" Id="Rd18365eaceca4d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be446fc6a49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e244e560f4a28" /><Relationship Type="http://schemas.openxmlformats.org/officeDocument/2006/relationships/theme" Target="/ppt/slideMasters/theme/theme1.xml" Id="R23fb85ba93ad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4e244e560f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40c5b1b8b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64c2090154f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ef6f255e446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1c373798c43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d09672bcb47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14a247d8b43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Robertson Nordisk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Nordisk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Robertson Nordisk A/S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Nordisk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Nordisk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Nordisk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ROBERTSON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Nordisk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Kvenildmyra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53 92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trondheim@robertson.no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www.robertson.no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915 436 595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Robertson Nordisk A/S</a:t>
            </a:r>
          </a:p>
        </p:txBody>
      </p:sp>
    </p:spTree>
  </p:cSld>
  <p:clrMapOvr>
    <a:masterClrMapping xmlns:a="http://schemas.openxmlformats.org/drawingml/2006/main"/>
  </p:clrMapOvr>
</p:sld>
</file>