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5da36251d749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3cfbf5df214e2b"/>
  </p:sldMasterIdLst>
  <p:sldIdLst>
    <p:sldId xmlns:r="http://schemas.openxmlformats.org/officeDocument/2006/relationships" id="256" r:id="Ra08fa244a9f44228"/>
    <p:sldId xmlns:r="http://schemas.openxmlformats.org/officeDocument/2006/relationships" id="257" r:id="Rbfb2f1605cfd4d78"/>
    <p:sldId xmlns:r="http://schemas.openxmlformats.org/officeDocument/2006/relationships" id="258" r:id="R766b8002b0b744b8"/>
    <p:sldId xmlns:r="http://schemas.openxmlformats.org/officeDocument/2006/relationships" id="259" r:id="R51966da5c74849ea"/>
    <p:sldId xmlns:r="http://schemas.openxmlformats.org/officeDocument/2006/relationships" id="260" r:id="R0603cfece9e04df7"/>
    <p:sldId xmlns:r="http://schemas.openxmlformats.org/officeDocument/2006/relationships" id="261" r:id="R454195c4931046f3"/>
    <p:sldId xmlns:r="http://schemas.openxmlformats.org/officeDocument/2006/relationships" id="262" r:id="R5c892f1a83c344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3cfbf5df214e2b" /><Relationship Type="http://schemas.openxmlformats.org/officeDocument/2006/relationships/slide" Target="/ppt/slides/slide1.xml" Id="Ra08fa244a9f44228" /><Relationship Type="http://schemas.openxmlformats.org/officeDocument/2006/relationships/slide" Target="/ppt/slides/slide2.xml" Id="Rbfb2f1605cfd4d78" /><Relationship Type="http://schemas.openxmlformats.org/officeDocument/2006/relationships/slide" Target="/ppt/slides/slide3.xml" Id="R766b8002b0b744b8" /><Relationship Type="http://schemas.openxmlformats.org/officeDocument/2006/relationships/slide" Target="/ppt/slides/slide4.xml" Id="R51966da5c74849ea" /><Relationship Type="http://schemas.openxmlformats.org/officeDocument/2006/relationships/slide" Target="/ppt/slides/slide5.xml" Id="R0603cfece9e04df7" /><Relationship Type="http://schemas.openxmlformats.org/officeDocument/2006/relationships/slide" Target="/ppt/slides/slide6.xml" Id="R454195c4931046f3" /><Relationship Type="http://schemas.openxmlformats.org/officeDocument/2006/relationships/slide" Target="/ppt/slides/slide7.xml" Id="R5c892f1a83c344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dd98496824f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96cb9fab64f18" /><Relationship Type="http://schemas.openxmlformats.org/officeDocument/2006/relationships/theme" Target="/ppt/slideMasters/theme/theme1.xml" Id="R78c3a456dbcd4a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b96cb9fab64f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31c913e144d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0e8e9409e41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16935f74c44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2b4a968ceb40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fdcfe8fd740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0f786f36c41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86fba63fd4e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B2R - BUSINESS TO RETAIL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B2R - BUSINESS TO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B2R - BUSINESS TO RETAIL AS ble etablert [år] og holder til i Holter.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B2R - BUSINESS TO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B2R - BUSINESS TO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B2R - BUSINESS TO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2 224 904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395 227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721 017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B2R - BUSINESS TO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 ROLF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OLAV ARILD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SNORRE DATA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B2R - BUSINESS TO RETAIL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Rolf Hauger, Willy Moes veg 108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2034 Holter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915 436 285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B2R - BUSINESS TO RETAIL AS</a:t>
            </a:r>
          </a:p>
        </p:txBody>
      </p:sp>
    </p:spTree>
  </p:cSld>
  <p:clrMapOvr>
    <a:masterClrMapping xmlns:a="http://schemas.openxmlformats.org/drawingml/2006/main"/>
  </p:clrMapOvr>
</p:sld>
</file>