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63d585148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164bd3ef4413e"/>
  </p:sldMasterIdLst>
  <p:sldIdLst>
    <p:sldId xmlns:r="http://schemas.openxmlformats.org/officeDocument/2006/relationships" id="256" r:id="R834629a30f064b03"/>
    <p:sldId xmlns:r="http://schemas.openxmlformats.org/officeDocument/2006/relationships" id="257" r:id="R639cffdc1469403b"/>
    <p:sldId xmlns:r="http://schemas.openxmlformats.org/officeDocument/2006/relationships" id="258" r:id="R54f88bc7a82e43ea"/>
    <p:sldId xmlns:r="http://schemas.openxmlformats.org/officeDocument/2006/relationships" id="259" r:id="Rd15dca0b8a004c1f"/>
    <p:sldId xmlns:r="http://schemas.openxmlformats.org/officeDocument/2006/relationships" id="260" r:id="Rc2436a34850d4239"/>
    <p:sldId xmlns:r="http://schemas.openxmlformats.org/officeDocument/2006/relationships" id="261" r:id="R054f1b68b93e4087"/>
    <p:sldId xmlns:r="http://schemas.openxmlformats.org/officeDocument/2006/relationships" id="262" r:id="Rfe495a061ca7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164bd3ef4413e" /><Relationship Type="http://schemas.openxmlformats.org/officeDocument/2006/relationships/slide" Target="/ppt/slides/slide1.xml" Id="R834629a30f064b03" /><Relationship Type="http://schemas.openxmlformats.org/officeDocument/2006/relationships/slide" Target="/ppt/slides/slide2.xml" Id="R639cffdc1469403b" /><Relationship Type="http://schemas.openxmlformats.org/officeDocument/2006/relationships/slide" Target="/ppt/slides/slide3.xml" Id="R54f88bc7a82e43ea" /><Relationship Type="http://schemas.openxmlformats.org/officeDocument/2006/relationships/slide" Target="/ppt/slides/slide4.xml" Id="Rd15dca0b8a004c1f" /><Relationship Type="http://schemas.openxmlformats.org/officeDocument/2006/relationships/slide" Target="/ppt/slides/slide5.xml" Id="Rc2436a34850d4239" /><Relationship Type="http://schemas.openxmlformats.org/officeDocument/2006/relationships/slide" Target="/ppt/slides/slide6.xml" Id="R054f1b68b93e4087" /><Relationship Type="http://schemas.openxmlformats.org/officeDocument/2006/relationships/slide" Target="/ppt/slides/slide7.xml" Id="Rfe495a061ca7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750053e0546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45cd6e8d4731" /><Relationship Type="http://schemas.openxmlformats.org/officeDocument/2006/relationships/theme" Target="/ppt/slideMasters/theme/theme1.xml" Id="R6c53a88709f4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545cd6e8d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f880d291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a74ba6336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3af834b36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c92c8b765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cafa4e4a9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6fff7b37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02879482f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YILMAZ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YILMAZ TRANSPORT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1 075 646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4 346 548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YILMAZ RAHMI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 torgvei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915 434 754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YILMAZ TRANSPORT AS</a:t>
            </a:r>
          </a:p>
        </p:txBody>
      </p:sp>
    </p:spTree>
  </p:cSld>
  <p:clrMapOvr>
    <a:masterClrMapping xmlns:a="http://schemas.openxmlformats.org/drawingml/2006/main"/>
  </p:clrMapOvr>
</p:sld>
</file>