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041fb35faa9498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e8251d3918c4f71"/>
  </p:sldMasterIdLst>
  <p:sldIdLst>
    <p:sldId xmlns:r="http://schemas.openxmlformats.org/officeDocument/2006/relationships" id="256" r:id="Rc32b39b3581e4a3e"/>
    <p:sldId xmlns:r="http://schemas.openxmlformats.org/officeDocument/2006/relationships" id="257" r:id="R377d60af4a8442b5"/>
    <p:sldId xmlns:r="http://schemas.openxmlformats.org/officeDocument/2006/relationships" id="258" r:id="R4a3f6851991540de"/>
    <p:sldId xmlns:r="http://schemas.openxmlformats.org/officeDocument/2006/relationships" id="259" r:id="Rffb82ddfc3464fe5"/>
    <p:sldId xmlns:r="http://schemas.openxmlformats.org/officeDocument/2006/relationships" id="260" r:id="R04b7256aa1bf4bc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8251d3918c4f71" /><Relationship Type="http://schemas.openxmlformats.org/officeDocument/2006/relationships/slide" Target="/ppt/slides/slide1.xml" Id="Rc32b39b3581e4a3e" /><Relationship Type="http://schemas.openxmlformats.org/officeDocument/2006/relationships/slide" Target="/ppt/slides/slide2.xml" Id="R377d60af4a8442b5" /><Relationship Type="http://schemas.openxmlformats.org/officeDocument/2006/relationships/slide" Target="/ppt/slides/slide3.xml" Id="R4a3f6851991540de" /><Relationship Type="http://schemas.openxmlformats.org/officeDocument/2006/relationships/slide" Target="/ppt/slides/slide4.xml" Id="Rffb82ddfc3464fe5" /><Relationship Type="http://schemas.openxmlformats.org/officeDocument/2006/relationships/slide" Target="/ppt/slides/slide5.xml" Id="R04b7256aa1bf4bc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e08304e11c4ac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81f2c5ee024923" /><Relationship Type="http://schemas.openxmlformats.org/officeDocument/2006/relationships/theme" Target="/ppt/slideMasters/theme/theme1.xml" Id="R43dbf8f1e2a543e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781f2c5ee02492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3eadf80580491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a9ff64219f444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102a72545845a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e8ada8a4a24bb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e7b747ce9941e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FUTURE HOME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FUTURE HOME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FUTURE HOME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FUTURE HOME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FUTURE HOME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FUTURE HOME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915 433 545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FUTURE HOME HOLDING AS</a:t>
            </a:r>
          </a:p>
        </p:txBody>
      </p:sp>
    </p:spTree>
  </p:cSld>
  <p:clrMapOvr>
    <a:masterClrMapping xmlns:a="http://schemas.openxmlformats.org/drawingml/2006/main"/>
  </p:clrMapOvr>
</p:sld>
</file>