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17ecf64720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10c68d08b24c59"/>
  </p:sldMasterIdLst>
  <p:sldIdLst>
    <p:sldId xmlns:r="http://schemas.openxmlformats.org/officeDocument/2006/relationships" id="256" r:id="R81334e9ddc2945d6"/>
    <p:sldId xmlns:r="http://schemas.openxmlformats.org/officeDocument/2006/relationships" id="257" r:id="R32f9546d268f41c8"/>
    <p:sldId xmlns:r="http://schemas.openxmlformats.org/officeDocument/2006/relationships" id="258" r:id="R6731b3f571864271"/>
    <p:sldId xmlns:r="http://schemas.openxmlformats.org/officeDocument/2006/relationships" id="259" r:id="R549d88e442a54b62"/>
    <p:sldId xmlns:r="http://schemas.openxmlformats.org/officeDocument/2006/relationships" id="260" r:id="R3d69ea9f7ee345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0c68d08b24c59" /><Relationship Type="http://schemas.openxmlformats.org/officeDocument/2006/relationships/slide" Target="/ppt/slides/slide1.xml" Id="R81334e9ddc2945d6" /><Relationship Type="http://schemas.openxmlformats.org/officeDocument/2006/relationships/slide" Target="/ppt/slides/slide2.xml" Id="R32f9546d268f41c8" /><Relationship Type="http://schemas.openxmlformats.org/officeDocument/2006/relationships/slide" Target="/ppt/slides/slide3.xml" Id="R6731b3f571864271" /><Relationship Type="http://schemas.openxmlformats.org/officeDocument/2006/relationships/slide" Target="/ppt/slides/slide4.xml" Id="R549d88e442a54b62" /><Relationship Type="http://schemas.openxmlformats.org/officeDocument/2006/relationships/slide" Target="/ppt/slides/slide5.xml" Id="R3d69ea9f7ee345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0de02fbf248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5154df2714460" /><Relationship Type="http://schemas.openxmlformats.org/officeDocument/2006/relationships/theme" Target="/ppt/slideMasters/theme/theme1.xml" Id="R866f9e90d0974a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5154df27144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6a1925e654b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16227fa4d4f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a70f90bb94d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c48a6a52b4f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5ae83f1224a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SØRENSEN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915 430 732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HOLDING AS</a:t>
            </a:r>
          </a:p>
        </p:txBody>
      </p:sp>
    </p:spTree>
  </p:cSld>
  <p:clrMapOvr>
    <a:masterClrMapping xmlns:a="http://schemas.openxmlformats.org/drawingml/2006/main"/>
  </p:clrMapOvr>
</p:sld>
</file>