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07775509e94b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ccb75f7a6410e"/>
  </p:sldMasterIdLst>
  <p:sldIdLst>
    <p:sldId xmlns:r="http://schemas.openxmlformats.org/officeDocument/2006/relationships" id="256" r:id="Rd0a4de75960f4e21"/>
    <p:sldId xmlns:r="http://schemas.openxmlformats.org/officeDocument/2006/relationships" id="257" r:id="R327bb33703584b31"/>
    <p:sldId xmlns:r="http://schemas.openxmlformats.org/officeDocument/2006/relationships" id="258" r:id="Rbae7e321d30d4d8b"/>
    <p:sldId xmlns:r="http://schemas.openxmlformats.org/officeDocument/2006/relationships" id="259" r:id="Rd8ddf3368d0a46eb"/>
    <p:sldId xmlns:r="http://schemas.openxmlformats.org/officeDocument/2006/relationships" id="260" r:id="Rd2739b168962434c"/>
    <p:sldId xmlns:r="http://schemas.openxmlformats.org/officeDocument/2006/relationships" id="261" r:id="R3ac2102dd6724c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ccb75f7a6410e" /><Relationship Type="http://schemas.openxmlformats.org/officeDocument/2006/relationships/slide" Target="/ppt/slides/slide1.xml" Id="Rd0a4de75960f4e21" /><Relationship Type="http://schemas.openxmlformats.org/officeDocument/2006/relationships/slide" Target="/ppt/slides/slide2.xml" Id="R327bb33703584b31" /><Relationship Type="http://schemas.openxmlformats.org/officeDocument/2006/relationships/slide" Target="/ppt/slides/slide3.xml" Id="Rbae7e321d30d4d8b" /><Relationship Type="http://schemas.openxmlformats.org/officeDocument/2006/relationships/slide" Target="/ppt/slides/slide4.xml" Id="Rd8ddf3368d0a46eb" /><Relationship Type="http://schemas.openxmlformats.org/officeDocument/2006/relationships/slide" Target="/ppt/slides/slide5.xml" Id="Rd2739b168962434c" /><Relationship Type="http://schemas.openxmlformats.org/officeDocument/2006/relationships/slide" Target="/ppt/slides/slide6.xml" Id="R3ac2102dd6724c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3eba1c31044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cbe5e57c94198" /><Relationship Type="http://schemas.openxmlformats.org/officeDocument/2006/relationships/theme" Target="/ppt/slideMasters/theme/theme1.xml" Id="R19f9ac044d6f45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dcbe5e57c941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15946ce144d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f3a369be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444355812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b1bd26e8b48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d7c650e1741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b5966779f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YTTERVÅG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YTTERVÅG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−395 641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−395 184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6 431 325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915 430 708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