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48e359b7e41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94f66b9fe4b9f"/>
  </p:sldMasterIdLst>
  <p:sldIdLst>
    <p:sldId xmlns:r="http://schemas.openxmlformats.org/officeDocument/2006/relationships" id="256" r:id="R5229dcb64aa4492f"/>
    <p:sldId xmlns:r="http://schemas.openxmlformats.org/officeDocument/2006/relationships" id="257" r:id="R68269ef7f949492b"/>
    <p:sldId xmlns:r="http://schemas.openxmlformats.org/officeDocument/2006/relationships" id="258" r:id="R1c69dc8da05f4366"/>
    <p:sldId xmlns:r="http://schemas.openxmlformats.org/officeDocument/2006/relationships" id="259" r:id="R64c75289fc52460b"/>
    <p:sldId xmlns:r="http://schemas.openxmlformats.org/officeDocument/2006/relationships" id="260" r:id="Rb812c6d7eb07480a"/>
    <p:sldId xmlns:r="http://schemas.openxmlformats.org/officeDocument/2006/relationships" id="261" r:id="Rd50dfee82e7c4e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94f66b9fe4b9f" /><Relationship Type="http://schemas.openxmlformats.org/officeDocument/2006/relationships/slide" Target="/ppt/slides/slide1.xml" Id="R5229dcb64aa4492f" /><Relationship Type="http://schemas.openxmlformats.org/officeDocument/2006/relationships/slide" Target="/ppt/slides/slide2.xml" Id="R68269ef7f949492b" /><Relationship Type="http://schemas.openxmlformats.org/officeDocument/2006/relationships/slide" Target="/ppt/slides/slide3.xml" Id="R1c69dc8da05f4366" /><Relationship Type="http://schemas.openxmlformats.org/officeDocument/2006/relationships/slide" Target="/ppt/slides/slide4.xml" Id="R64c75289fc52460b" /><Relationship Type="http://schemas.openxmlformats.org/officeDocument/2006/relationships/slide" Target="/ppt/slides/slide5.xml" Id="Rb812c6d7eb07480a" /><Relationship Type="http://schemas.openxmlformats.org/officeDocument/2006/relationships/slide" Target="/ppt/slides/slide6.xml" Id="Rd50dfee82e7c4e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f47c686fe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077a8ad0641b9" /><Relationship Type="http://schemas.openxmlformats.org/officeDocument/2006/relationships/theme" Target="/ppt/slideMasters/theme/theme1.xml" Id="R0cb21497b27e42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077a8ad06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8e177f03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45dd3cbe347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27412a0a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e9100ff84e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5554d8617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e5b038a5641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YTTERVÅG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YTTERVÅG EIENDOM AS</a:t>
            </a:r>
          </a:p>
        </p:txBody>
      </p:sp>
    </p:spTree>
  </p:cSld>
  <p:clrMapOvr>
    <a:masterClrMapping xmlns:a="http://schemas.openxmlformats.org/drawingml/2006/main"/>
  </p:clrMapOvr>
</p:sld>
</file>