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93b0715b3d947f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fc2920353684107"/>
  </p:sldMasterIdLst>
  <p:sldIdLst>
    <p:sldId xmlns:r="http://schemas.openxmlformats.org/officeDocument/2006/relationships" id="256" r:id="R3f56ad566c774b0a"/>
    <p:sldId xmlns:r="http://schemas.openxmlformats.org/officeDocument/2006/relationships" id="257" r:id="R379e3d785bf64dba"/>
    <p:sldId xmlns:r="http://schemas.openxmlformats.org/officeDocument/2006/relationships" id="258" r:id="R738795e346b04d1b"/>
    <p:sldId xmlns:r="http://schemas.openxmlformats.org/officeDocument/2006/relationships" id="259" r:id="Rf2e4708233434eb5"/>
    <p:sldId xmlns:r="http://schemas.openxmlformats.org/officeDocument/2006/relationships" id="260" r:id="Rab004fe6284f4cb1"/>
    <p:sldId xmlns:r="http://schemas.openxmlformats.org/officeDocument/2006/relationships" id="261" r:id="R42b5eb2bd33c47d3"/>
    <p:sldId xmlns:r="http://schemas.openxmlformats.org/officeDocument/2006/relationships" id="262" r:id="R1d820c8b55e54a7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c2920353684107" /><Relationship Type="http://schemas.openxmlformats.org/officeDocument/2006/relationships/slide" Target="/ppt/slides/slide1.xml" Id="R3f56ad566c774b0a" /><Relationship Type="http://schemas.openxmlformats.org/officeDocument/2006/relationships/slide" Target="/ppt/slides/slide2.xml" Id="R379e3d785bf64dba" /><Relationship Type="http://schemas.openxmlformats.org/officeDocument/2006/relationships/slide" Target="/ppt/slides/slide3.xml" Id="R738795e346b04d1b" /><Relationship Type="http://schemas.openxmlformats.org/officeDocument/2006/relationships/slide" Target="/ppt/slides/slide4.xml" Id="Rf2e4708233434eb5" /><Relationship Type="http://schemas.openxmlformats.org/officeDocument/2006/relationships/slide" Target="/ppt/slides/slide5.xml" Id="Rab004fe6284f4cb1" /><Relationship Type="http://schemas.openxmlformats.org/officeDocument/2006/relationships/slide" Target="/ppt/slides/slide6.xml" Id="R42b5eb2bd33c47d3" /><Relationship Type="http://schemas.openxmlformats.org/officeDocument/2006/relationships/slide" Target="/ppt/slides/slide7.xml" Id="R1d820c8b55e54a7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462692de794cf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b7a970bec5424c" /><Relationship Type="http://schemas.openxmlformats.org/officeDocument/2006/relationships/theme" Target="/ppt/slideMasters/theme/theme1.xml" Id="R041ba83dc753499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eb7a970bec5424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dc9ac4e376444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1aa3bae35247e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c4ea49c4ed434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7506378be64ef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c45ae48870459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097233a0a6433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f717b66afa42f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RIVENES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RIVENES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RIVENES AS ble etablert [år] og holder til i Ytre Arna.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RIVENES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RIVENES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RIVENES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342 295 848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23 621 959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14 833 354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82 841 873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229 615 814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RIVENES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RIVENES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RIVENES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Kvamsvegen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5265 Ytre Arna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53 54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firmapost@rivenes.no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www.rivenes.no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915 428 940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RIVENES AS</a:t>
            </a:r>
          </a:p>
        </p:txBody>
      </p:sp>
    </p:spTree>
  </p:cSld>
  <p:clrMapOvr>
    <a:masterClrMapping xmlns:a="http://schemas.openxmlformats.org/drawingml/2006/main"/>
  </p:clrMapOvr>
</p:sld>
</file>