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f2ebcee80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7f4922fd54aaa"/>
  </p:sldMasterIdLst>
  <p:sldIdLst>
    <p:sldId xmlns:r="http://schemas.openxmlformats.org/officeDocument/2006/relationships" id="256" r:id="Refa51b8f31434c5f"/>
    <p:sldId xmlns:r="http://schemas.openxmlformats.org/officeDocument/2006/relationships" id="257" r:id="R11f459bb6e554ed9"/>
    <p:sldId xmlns:r="http://schemas.openxmlformats.org/officeDocument/2006/relationships" id="258" r:id="R4f79c61da0134d5a"/>
    <p:sldId xmlns:r="http://schemas.openxmlformats.org/officeDocument/2006/relationships" id="259" r:id="Rdb73e2d0983c4bd1"/>
    <p:sldId xmlns:r="http://schemas.openxmlformats.org/officeDocument/2006/relationships" id="260" r:id="Rf12f9ac6762d48ea"/>
    <p:sldId xmlns:r="http://schemas.openxmlformats.org/officeDocument/2006/relationships" id="261" r:id="R0df352bf98044706"/>
    <p:sldId xmlns:r="http://schemas.openxmlformats.org/officeDocument/2006/relationships" id="262" r:id="R0fcb21040908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7f4922fd54aaa" /><Relationship Type="http://schemas.openxmlformats.org/officeDocument/2006/relationships/slide" Target="/ppt/slides/slide1.xml" Id="Refa51b8f31434c5f" /><Relationship Type="http://schemas.openxmlformats.org/officeDocument/2006/relationships/slide" Target="/ppt/slides/slide2.xml" Id="R11f459bb6e554ed9" /><Relationship Type="http://schemas.openxmlformats.org/officeDocument/2006/relationships/slide" Target="/ppt/slides/slide3.xml" Id="R4f79c61da0134d5a" /><Relationship Type="http://schemas.openxmlformats.org/officeDocument/2006/relationships/slide" Target="/ppt/slides/slide4.xml" Id="Rdb73e2d0983c4bd1" /><Relationship Type="http://schemas.openxmlformats.org/officeDocument/2006/relationships/slide" Target="/ppt/slides/slide5.xml" Id="Rf12f9ac6762d48ea" /><Relationship Type="http://schemas.openxmlformats.org/officeDocument/2006/relationships/slide" Target="/ppt/slides/slide6.xml" Id="R0df352bf98044706" /><Relationship Type="http://schemas.openxmlformats.org/officeDocument/2006/relationships/slide" Target="/ppt/slides/slide7.xml" Id="R0fcb21040908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a8d40e849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341b15f764c99" /><Relationship Type="http://schemas.openxmlformats.org/officeDocument/2006/relationships/theme" Target="/ppt/slideMasters/theme/theme1.xml" Id="R3967dd99eaab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341b15f764c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c3f5b8f0b49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d317eeb0e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fdab657d7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fbc31d180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8bdb8a99e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20c8a6c946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cfd207853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VOICE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682 951 944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683 091 420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RETAIL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915 426 522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VOICE HOLDING AS</a:t>
            </a:r>
          </a:p>
        </p:txBody>
      </p:sp>
    </p:spTree>
  </p:cSld>
  <p:clrMapOvr>
    <a:masterClrMapping xmlns:a="http://schemas.openxmlformats.org/drawingml/2006/main"/>
  </p:clrMapOvr>
</p:sld>
</file>