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5b9334fbd41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6b70796cc4488"/>
  </p:sldMasterIdLst>
  <p:sldIdLst>
    <p:sldId xmlns:r="http://schemas.openxmlformats.org/officeDocument/2006/relationships" id="256" r:id="Re203af8673074285"/>
    <p:sldId xmlns:r="http://schemas.openxmlformats.org/officeDocument/2006/relationships" id="257" r:id="Rb802656dd91a4fbf"/>
    <p:sldId xmlns:r="http://schemas.openxmlformats.org/officeDocument/2006/relationships" id="258" r:id="Re11db76d77b54d82"/>
    <p:sldId xmlns:r="http://schemas.openxmlformats.org/officeDocument/2006/relationships" id="259" r:id="Rfde9af15710c4194"/>
    <p:sldId xmlns:r="http://schemas.openxmlformats.org/officeDocument/2006/relationships" id="260" r:id="R3c6bd65fbe0544c4"/>
    <p:sldId xmlns:r="http://schemas.openxmlformats.org/officeDocument/2006/relationships" id="261" r:id="Ra02d8af47548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6b70796cc4488" /><Relationship Type="http://schemas.openxmlformats.org/officeDocument/2006/relationships/slide" Target="/ppt/slides/slide1.xml" Id="Re203af8673074285" /><Relationship Type="http://schemas.openxmlformats.org/officeDocument/2006/relationships/slide" Target="/ppt/slides/slide2.xml" Id="Rb802656dd91a4fbf" /><Relationship Type="http://schemas.openxmlformats.org/officeDocument/2006/relationships/slide" Target="/ppt/slides/slide3.xml" Id="Re11db76d77b54d82" /><Relationship Type="http://schemas.openxmlformats.org/officeDocument/2006/relationships/slide" Target="/ppt/slides/slide4.xml" Id="Rfde9af15710c4194" /><Relationship Type="http://schemas.openxmlformats.org/officeDocument/2006/relationships/slide" Target="/ppt/slides/slide5.xml" Id="R3c6bd65fbe0544c4" /><Relationship Type="http://schemas.openxmlformats.org/officeDocument/2006/relationships/slide" Target="/ppt/slides/slide6.xml" Id="Ra02d8af47548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f69ffc0f6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4120b427143f2" /><Relationship Type="http://schemas.openxmlformats.org/officeDocument/2006/relationships/theme" Target="/ppt/slideMasters/theme/theme1.xml" Id="R977ff27d966945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4120b4271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35da6f5ae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00b9543d8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027d1b4b7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3a5a815eb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629fdaf5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963fa8d95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STORMKLINIKKEN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STORMKLINIKKEN AS</a:t>
            </a:r>
          </a:p>
        </p:txBody>
      </p:sp>
    </p:spTree>
  </p:cSld>
  <p:clrMapOvr>
    <a:masterClrMapping xmlns:a="http://schemas.openxmlformats.org/drawingml/2006/main"/>
  </p:clrMapOvr>
</p:sld>
</file>