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405aa52d9a9489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32974744cec493e"/>
  </p:sldMasterIdLst>
  <p:sldIdLst>
    <p:sldId xmlns:r="http://schemas.openxmlformats.org/officeDocument/2006/relationships" id="256" r:id="Raa2097319cca444e"/>
    <p:sldId xmlns:r="http://schemas.openxmlformats.org/officeDocument/2006/relationships" id="257" r:id="Ra763740befad40ed"/>
    <p:sldId xmlns:r="http://schemas.openxmlformats.org/officeDocument/2006/relationships" id="258" r:id="Rd5cf85f266d34186"/>
    <p:sldId xmlns:r="http://schemas.openxmlformats.org/officeDocument/2006/relationships" id="259" r:id="R15937890bd154593"/>
    <p:sldId xmlns:r="http://schemas.openxmlformats.org/officeDocument/2006/relationships" id="260" r:id="R473a98d8013847ba"/>
    <p:sldId xmlns:r="http://schemas.openxmlformats.org/officeDocument/2006/relationships" id="261" r:id="R2ad44fab539f4bb9"/>
    <p:sldId xmlns:r="http://schemas.openxmlformats.org/officeDocument/2006/relationships" id="262" r:id="R959677811b62446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32974744cec493e" /><Relationship Type="http://schemas.openxmlformats.org/officeDocument/2006/relationships/slide" Target="/ppt/slides/slide1.xml" Id="Raa2097319cca444e" /><Relationship Type="http://schemas.openxmlformats.org/officeDocument/2006/relationships/slide" Target="/ppt/slides/slide2.xml" Id="Ra763740befad40ed" /><Relationship Type="http://schemas.openxmlformats.org/officeDocument/2006/relationships/slide" Target="/ppt/slides/slide3.xml" Id="Rd5cf85f266d34186" /><Relationship Type="http://schemas.openxmlformats.org/officeDocument/2006/relationships/slide" Target="/ppt/slides/slide4.xml" Id="R15937890bd154593" /><Relationship Type="http://schemas.openxmlformats.org/officeDocument/2006/relationships/slide" Target="/ppt/slides/slide5.xml" Id="R473a98d8013847ba" /><Relationship Type="http://schemas.openxmlformats.org/officeDocument/2006/relationships/slide" Target="/ppt/slides/slide6.xml" Id="R2ad44fab539f4bb9" /><Relationship Type="http://schemas.openxmlformats.org/officeDocument/2006/relationships/slide" Target="/ppt/slides/slide7.xml" Id="R959677811b62446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435bf00c635473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7011c3feb64c60" /><Relationship Type="http://schemas.openxmlformats.org/officeDocument/2006/relationships/theme" Target="/ppt/slideMasters/theme/theme1.xml" Id="R87073b45b8c049c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47011c3feb64c6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91d95eab2c45d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c7d24313ef42c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3dc83cbf32443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9edfdf419f4ae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2153c13b254c3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a514419b824da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b2bfb095d0415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NORDIC HYDRO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NORDIC HYDRO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NORDIC HYDRO AS ble etablert [år] og holder til i Narvik.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NORDIC HYDRO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NORDIC HYDRO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NORDIC HYDRO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−15 038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−15 038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457 199 047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457 201 107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NORDIC HYDRO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AVENTRON NORWAY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NORDIC HYDRO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Teknologiveien 2B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8517 Narvik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915 422 969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NORDIC HYDRO AS</a:t>
            </a:r>
          </a:p>
        </p:txBody>
      </p:sp>
    </p:spTree>
  </p:cSld>
  <p:clrMapOvr>
    <a:masterClrMapping xmlns:a="http://schemas.openxmlformats.org/drawingml/2006/main"/>
  </p:clrMapOvr>
</p:sld>
</file>