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3c3a847400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12aa0bbc24e7b"/>
  </p:sldMasterIdLst>
  <p:sldIdLst>
    <p:sldId xmlns:r="http://schemas.openxmlformats.org/officeDocument/2006/relationships" id="256" r:id="R09e429b18f974cf3"/>
    <p:sldId xmlns:r="http://schemas.openxmlformats.org/officeDocument/2006/relationships" id="257" r:id="Rf63986482e044337"/>
    <p:sldId xmlns:r="http://schemas.openxmlformats.org/officeDocument/2006/relationships" id="258" r:id="R3719c1ec8f0446a7"/>
    <p:sldId xmlns:r="http://schemas.openxmlformats.org/officeDocument/2006/relationships" id="259" r:id="R3446d509bd224250"/>
    <p:sldId xmlns:r="http://schemas.openxmlformats.org/officeDocument/2006/relationships" id="260" r:id="Rd3f15eba4c3e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12aa0bbc24e7b" /><Relationship Type="http://schemas.openxmlformats.org/officeDocument/2006/relationships/slide" Target="/ppt/slides/slide1.xml" Id="R09e429b18f974cf3" /><Relationship Type="http://schemas.openxmlformats.org/officeDocument/2006/relationships/slide" Target="/ppt/slides/slide2.xml" Id="Rf63986482e044337" /><Relationship Type="http://schemas.openxmlformats.org/officeDocument/2006/relationships/slide" Target="/ppt/slides/slide3.xml" Id="R3719c1ec8f0446a7" /><Relationship Type="http://schemas.openxmlformats.org/officeDocument/2006/relationships/slide" Target="/ppt/slides/slide4.xml" Id="R3446d509bd224250" /><Relationship Type="http://schemas.openxmlformats.org/officeDocument/2006/relationships/slide" Target="/ppt/slides/slide5.xml" Id="Rd3f15eba4c3e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70fd2257c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2c29e82de489c" /><Relationship Type="http://schemas.openxmlformats.org/officeDocument/2006/relationships/theme" Target="/ppt/slideMasters/theme/theme1.xml" Id="R4973ab04b18d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32c29e82de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461b0be6647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24ad4b8b9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a53722f55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d730f4aa5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294273a2e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NÆSS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NÆSS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NÆSS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NÆSS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NÆSS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NÆSS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Høyjordsmoa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einar97@live.no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915 420 605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NÆSS</a:t>
            </a:r>
          </a:p>
        </p:txBody>
      </p:sp>
    </p:spTree>
  </p:cSld>
  <p:clrMapOvr>
    <a:masterClrMapping xmlns:a="http://schemas.openxmlformats.org/drawingml/2006/main"/>
  </p:clrMapOvr>
</p:sld>
</file>