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910ad08fc14b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a8f0ab3f54fc6"/>
  </p:sldMasterIdLst>
  <p:sldIdLst>
    <p:sldId xmlns:r="http://schemas.openxmlformats.org/officeDocument/2006/relationships" id="256" r:id="R399d3bdeecc1409a"/>
    <p:sldId xmlns:r="http://schemas.openxmlformats.org/officeDocument/2006/relationships" id="257" r:id="Rd08c3811729f49a5"/>
    <p:sldId xmlns:r="http://schemas.openxmlformats.org/officeDocument/2006/relationships" id="258" r:id="R1d477ad5a4934aa9"/>
    <p:sldId xmlns:r="http://schemas.openxmlformats.org/officeDocument/2006/relationships" id="259" r:id="Rad15fcf0bc374d7c"/>
    <p:sldId xmlns:r="http://schemas.openxmlformats.org/officeDocument/2006/relationships" id="260" r:id="Rb1c69d0189fa46b8"/>
    <p:sldId xmlns:r="http://schemas.openxmlformats.org/officeDocument/2006/relationships" id="261" r:id="R97686492334740d1"/>
    <p:sldId xmlns:r="http://schemas.openxmlformats.org/officeDocument/2006/relationships" id="262" r:id="Rca371e00951145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a8f0ab3f54fc6" /><Relationship Type="http://schemas.openxmlformats.org/officeDocument/2006/relationships/slide" Target="/ppt/slides/slide1.xml" Id="R399d3bdeecc1409a" /><Relationship Type="http://schemas.openxmlformats.org/officeDocument/2006/relationships/slide" Target="/ppt/slides/slide2.xml" Id="Rd08c3811729f49a5" /><Relationship Type="http://schemas.openxmlformats.org/officeDocument/2006/relationships/slide" Target="/ppt/slides/slide3.xml" Id="R1d477ad5a4934aa9" /><Relationship Type="http://schemas.openxmlformats.org/officeDocument/2006/relationships/slide" Target="/ppt/slides/slide4.xml" Id="Rad15fcf0bc374d7c" /><Relationship Type="http://schemas.openxmlformats.org/officeDocument/2006/relationships/slide" Target="/ppt/slides/slide5.xml" Id="Rb1c69d0189fa46b8" /><Relationship Type="http://schemas.openxmlformats.org/officeDocument/2006/relationships/slide" Target="/ppt/slides/slide6.xml" Id="R97686492334740d1" /><Relationship Type="http://schemas.openxmlformats.org/officeDocument/2006/relationships/slide" Target="/ppt/slides/slide7.xml" Id="Rca371e00951145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7d8278349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c89d698174f1d" /><Relationship Type="http://schemas.openxmlformats.org/officeDocument/2006/relationships/theme" Target="/ppt/slideMasters/theme/theme1.xml" Id="R83bddba7d87042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ec89d698174f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d655edfd6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9994fcb1049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166ce70f84d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189aed05c4d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3efde88294d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dcf0ffbc040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bf8a8e2b846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BREIDABLIKK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BREIDABLIKK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BREIDABLIKK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BREIDABLIKK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BREIDABLIKK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BREIDABLIKK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18 773 720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70 633 549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BREIDABLIKK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 HUS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BREIDABLIKK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915 420 125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BREIDABLIKK INVESTERING AS</a:t>
            </a:r>
          </a:p>
        </p:txBody>
      </p:sp>
    </p:spTree>
  </p:cSld>
  <p:clrMapOvr>
    <a:masterClrMapping xmlns:a="http://schemas.openxmlformats.org/drawingml/2006/main"/>
  </p:clrMapOvr>
</p:sld>
</file>