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20c35d251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ce55924b04798"/>
  </p:sldMasterIdLst>
  <p:sldIdLst>
    <p:sldId xmlns:r="http://schemas.openxmlformats.org/officeDocument/2006/relationships" id="256" r:id="R3086406d807e493c"/>
    <p:sldId xmlns:r="http://schemas.openxmlformats.org/officeDocument/2006/relationships" id="257" r:id="R01d01048cc09405a"/>
    <p:sldId xmlns:r="http://schemas.openxmlformats.org/officeDocument/2006/relationships" id="258" r:id="R89637b5020434a2e"/>
    <p:sldId xmlns:r="http://schemas.openxmlformats.org/officeDocument/2006/relationships" id="259" r:id="Rfa6d9ded28c74d4d"/>
    <p:sldId xmlns:r="http://schemas.openxmlformats.org/officeDocument/2006/relationships" id="260" r:id="R47e820206f7b4f07"/>
    <p:sldId xmlns:r="http://schemas.openxmlformats.org/officeDocument/2006/relationships" id="261" r:id="R2f0d5085bb1e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ce55924b04798" /><Relationship Type="http://schemas.openxmlformats.org/officeDocument/2006/relationships/slide" Target="/ppt/slides/slide1.xml" Id="R3086406d807e493c" /><Relationship Type="http://schemas.openxmlformats.org/officeDocument/2006/relationships/slide" Target="/ppt/slides/slide2.xml" Id="R01d01048cc09405a" /><Relationship Type="http://schemas.openxmlformats.org/officeDocument/2006/relationships/slide" Target="/ppt/slides/slide3.xml" Id="R89637b5020434a2e" /><Relationship Type="http://schemas.openxmlformats.org/officeDocument/2006/relationships/slide" Target="/ppt/slides/slide4.xml" Id="Rfa6d9ded28c74d4d" /><Relationship Type="http://schemas.openxmlformats.org/officeDocument/2006/relationships/slide" Target="/ppt/slides/slide5.xml" Id="R47e820206f7b4f07" /><Relationship Type="http://schemas.openxmlformats.org/officeDocument/2006/relationships/slide" Target="/ppt/slides/slide6.xml" Id="R2f0d5085bb1e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9142a9c13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fd3b93c524b23" /><Relationship Type="http://schemas.openxmlformats.org/officeDocument/2006/relationships/theme" Target="/ppt/slideMasters/theme/theme1.xml" Id="R20e0a925ea6e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fd3b93c52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17537328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1c9c6dec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cae7619e4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d3eb3b251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1524f7c1e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1640db94a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TTTT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TTTT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915 416 985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