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4e6b5e38d742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dde5ffc6c94228"/>
  </p:sldMasterIdLst>
  <p:sldIdLst>
    <p:sldId xmlns:r="http://schemas.openxmlformats.org/officeDocument/2006/relationships" id="256" r:id="R507deb3cac0a4e44"/>
    <p:sldId xmlns:r="http://schemas.openxmlformats.org/officeDocument/2006/relationships" id="257" r:id="R84f3192ccd9c4332"/>
    <p:sldId xmlns:r="http://schemas.openxmlformats.org/officeDocument/2006/relationships" id="258" r:id="Rdd149a60a4544402"/>
    <p:sldId xmlns:r="http://schemas.openxmlformats.org/officeDocument/2006/relationships" id="259" r:id="R35778b690c4f4440"/>
    <p:sldId xmlns:r="http://schemas.openxmlformats.org/officeDocument/2006/relationships" id="260" r:id="Rc52dc6c74a4445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de5ffc6c94228" /><Relationship Type="http://schemas.openxmlformats.org/officeDocument/2006/relationships/slide" Target="/ppt/slides/slide1.xml" Id="R507deb3cac0a4e44" /><Relationship Type="http://schemas.openxmlformats.org/officeDocument/2006/relationships/slide" Target="/ppt/slides/slide2.xml" Id="R84f3192ccd9c4332" /><Relationship Type="http://schemas.openxmlformats.org/officeDocument/2006/relationships/slide" Target="/ppt/slides/slide3.xml" Id="Rdd149a60a4544402" /><Relationship Type="http://schemas.openxmlformats.org/officeDocument/2006/relationships/slide" Target="/ppt/slides/slide4.xml" Id="R35778b690c4f4440" /><Relationship Type="http://schemas.openxmlformats.org/officeDocument/2006/relationships/slide" Target="/ppt/slides/slide5.xml" Id="Rc52dc6c74a4445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786b71dcd47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2064f9557418d" /><Relationship Type="http://schemas.openxmlformats.org/officeDocument/2006/relationships/theme" Target="/ppt/slideMasters/theme/theme1.xml" Id="R5f2c378fcd6040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12064f955741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0fc6f734d4c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d21a994824b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7ed5390e44f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2a159a4ed4f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03536ec3d46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ASBJØRNSEN BYGGSERVICE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BYGGSERVICE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ASBJØRNSEN BYGGSERVICE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BYGGSERVICE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BYGGSERVICE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BYGGSERVICE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Lundheimstien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1636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915 413 013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BYGGSERVICE</a:t>
            </a:r>
          </a:p>
        </p:txBody>
      </p:sp>
    </p:spTree>
  </p:cSld>
  <p:clrMapOvr>
    <a:masterClrMapping xmlns:a="http://schemas.openxmlformats.org/drawingml/2006/main"/>
  </p:clrMapOvr>
</p:sld>
</file>