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45f3e6b29e40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a34bb9c5c14620"/>
  </p:sldMasterIdLst>
  <p:sldIdLst>
    <p:sldId xmlns:r="http://schemas.openxmlformats.org/officeDocument/2006/relationships" id="256" r:id="R3c0fb4b3a732474c"/>
    <p:sldId xmlns:r="http://schemas.openxmlformats.org/officeDocument/2006/relationships" id="257" r:id="R555e9aca2f524400"/>
    <p:sldId xmlns:r="http://schemas.openxmlformats.org/officeDocument/2006/relationships" id="258" r:id="Rdcb21cf0c8e240dd"/>
    <p:sldId xmlns:r="http://schemas.openxmlformats.org/officeDocument/2006/relationships" id="259" r:id="R5a089dc4e18c4ea8"/>
    <p:sldId xmlns:r="http://schemas.openxmlformats.org/officeDocument/2006/relationships" id="260" r:id="R20b85b3afc194cc4"/>
    <p:sldId xmlns:r="http://schemas.openxmlformats.org/officeDocument/2006/relationships" id="261" r:id="R4231babd59ed4247"/>
    <p:sldId xmlns:r="http://schemas.openxmlformats.org/officeDocument/2006/relationships" id="262" r:id="Rcff7ab0a34844a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a34bb9c5c14620" /><Relationship Type="http://schemas.openxmlformats.org/officeDocument/2006/relationships/slide" Target="/ppt/slides/slide1.xml" Id="R3c0fb4b3a732474c" /><Relationship Type="http://schemas.openxmlformats.org/officeDocument/2006/relationships/slide" Target="/ppt/slides/slide2.xml" Id="R555e9aca2f524400" /><Relationship Type="http://schemas.openxmlformats.org/officeDocument/2006/relationships/slide" Target="/ppt/slides/slide3.xml" Id="Rdcb21cf0c8e240dd" /><Relationship Type="http://schemas.openxmlformats.org/officeDocument/2006/relationships/slide" Target="/ppt/slides/slide4.xml" Id="R5a089dc4e18c4ea8" /><Relationship Type="http://schemas.openxmlformats.org/officeDocument/2006/relationships/slide" Target="/ppt/slides/slide5.xml" Id="R20b85b3afc194cc4" /><Relationship Type="http://schemas.openxmlformats.org/officeDocument/2006/relationships/slide" Target="/ppt/slides/slide6.xml" Id="R4231babd59ed4247" /><Relationship Type="http://schemas.openxmlformats.org/officeDocument/2006/relationships/slide" Target="/ppt/slides/slide7.xml" Id="Rcff7ab0a34844a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89c573969c4f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fb403c5054ff0" /><Relationship Type="http://schemas.openxmlformats.org/officeDocument/2006/relationships/theme" Target="/ppt/slideMasters/theme/theme1.xml" Id="R67b9950225d746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cfb403c5054f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4330146d743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31d89ca134b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17a247e684e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593a4c2b647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aab30721746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e6afa13934d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be98c79b94f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WAU I/O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WAU I/O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WAU I/O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WAU I/O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WAU I/O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WAU I/O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4 547 187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−117 898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558 921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1 153 406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WAU I/O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ALM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GRØNN MADSHUS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WAU I/O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WAU I/O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Trondhjemsvegen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2821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02 01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post@wau.co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www.wau.co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915 380 433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WAU I/O AS</a:t>
            </a:r>
          </a:p>
        </p:txBody>
      </p:sp>
    </p:spTree>
  </p:cSld>
  <p:clrMapOvr>
    <a:masterClrMapping xmlns:a="http://schemas.openxmlformats.org/drawingml/2006/main"/>
  </p:clrMapOvr>
</p:sld>
</file>