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dbc9a822bd4a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7bb646b76e42e2"/>
  </p:sldMasterIdLst>
  <p:sldIdLst>
    <p:sldId xmlns:r="http://schemas.openxmlformats.org/officeDocument/2006/relationships" id="256" r:id="Rfd1952e473794825"/>
    <p:sldId xmlns:r="http://schemas.openxmlformats.org/officeDocument/2006/relationships" id="257" r:id="R2b9cc4af1e6c4040"/>
    <p:sldId xmlns:r="http://schemas.openxmlformats.org/officeDocument/2006/relationships" id="258" r:id="R1ce89afb72ec4580"/>
    <p:sldId xmlns:r="http://schemas.openxmlformats.org/officeDocument/2006/relationships" id="259" r:id="R61eb097c20494431"/>
    <p:sldId xmlns:r="http://schemas.openxmlformats.org/officeDocument/2006/relationships" id="260" r:id="R47423fb0bc3e4965"/>
    <p:sldId xmlns:r="http://schemas.openxmlformats.org/officeDocument/2006/relationships" id="261" r:id="R4677c2513c9640da"/>
    <p:sldId xmlns:r="http://schemas.openxmlformats.org/officeDocument/2006/relationships" id="262" r:id="R5fa8642d3f4d4d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7bb646b76e42e2" /><Relationship Type="http://schemas.openxmlformats.org/officeDocument/2006/relationships/slide" Target="/ppt/slides/slide1.xml" Id="Rfd1952e473794825" /><Relationship Type="http://schemas.openxmlformats.org/officeDocument/2006/relationships/slide" Target="/ppt/slides/slide2.xml" Id="R2b9cc4af1e6c4040" /><Relationship Type="http://schemas.openxmlformats.org/officeDocument/2006/relationships/slide" Target="/ppt/slides/slide3.xml" Id="R1ce89afb72ec4580" /><Relationship Type="http://schemas.openxmlformats.org/officeDocument/2006/relationships/slide" Target="/ppt/slides/slide4.xml" Id="R61eb097c20494431" /><Relationship Type="http://schemas.openxmlformats.org/officeDocument/2006/relationships/slide" Target="/ppt/slides/slide5.xml" Id="R47423fb0bc3e4965" /><Relationship Type="http://schemas.openxmlformats.org/officeDocument/2006/relationships/slide" Target="/ppt/slides/slide6.xml" Id="R4677c2513c9640da" /><Relationship Type="http://schemas.openxmlformats.org/officeDocument/2006/relationships/slide" Target="/ppt/slides/slide7.xml" Id="R5fa8642d3f4d4d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723f09f44c4e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475935fcf48da" /><Relationship Type="http://schemas.openxmlformats.org/officeDocument/2006/relationships/theme" Target="/ppt/slideMasters/theme/theme1.xml" Id="R7a4186ad283a40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c475935fcf48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b0a9d35cd48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326a54e1c649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00828eb73e43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a8fab64ce40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4679cdd5f47e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5aecfdb7b4c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dbe4d87874a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MASKIN-FRAKT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MASKIN-FRAKT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MASKIN-FRAKT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MASKIN-FRAKT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MASKIN-FRAKT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MASKIN-FRAKT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14 925 473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892 837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651 471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1 390 170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4 539 417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MASKIN-FRAKT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ROAR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TERJE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MASKIN-FRAKT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roar@maskinanlegg.no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915 378 552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MASKIN-FRAKT AS</a:t>
            </a:r>
          </a:p>
        </p:txBody>
      </p:sp>
    </p:spTree>
  </p:cSld>
  <p:clrMapOvr>
    <a:masterClrMapping xmlns:a="http://schemas.openxmlformats.org/drawingml/2006/main"/>
  </p:clrMapOvr>
</p:sld>
</file>