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6b35d514d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91bf2a77c4989"/>
  </p:sldMasterIdLst>
  <p:sldIdLst>
    <p:sldId xmlns:r="http://schemas.openxmlformats.org/officeDocument/2006/relationships" id="256" r:id="R4adf25a4d09b4a30"/>
    <p:sldId xmlns:r="http://schemas.openxmlformats.org/officeDocument/2006/relationships" id="257" r:id="Rd979719c087c4fba"/>
    <p:sldId xmlns:r="http://schemas.openxmlformats.org/officeDocument/2006/relationships" id="258" r:id="R9cf6490eba9041f5"/>
    <p:sldId xmlns:r="http://schemas.openxmlformats.org/officeDocument/2006/relationships" id="259" r:id="R3565d8bf435a41dd"/>
    <p:sldId xmlns:r="http://schemas.openxmlformats.org/officeDocument/2006/relationships" id="260" r:id="R06debe7b9ff7475d"/>
    <p:sldId xmlns:r="http://schemas.openxmlformats.org/officeDocument/2006/relationships" id="261" r:id="R07b0ff47375c4f29"/>
    <p:sldId xmlns:r="http://schemas.openxmlformats.org/officeDocument/2006/relationships" id="262" r:id="Rfd3ac7de32ce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91bf2a77c4989" /><Relationship Type="http://schemas.openxmlformats.org/officeDocument/2006/relationships/slide" Target="/ppt/slides/slide1.xml" Id="R4adf25a4d09b4a30" /><Relationship Type="http://schemas.openxmlformats.org/officeDocument/2006/relationships/slide" Target="/ppt/slides/slide2.xml" Id="Rd979719c087c4fba" /><Relationship Type="http://schemas.openxmlformats.org/officeDocument/2006/relationships/slide" Target="/ppt/slides/slide3.xml" Id="R9cf6490eba9041f5" /><Relationship Type="http://schemas.openxmlformats.org/officeDocument/2006/relationships/slide" Target="/ppt/slides/slide4.xml" Id="R3565d8bf435a41dd" /><Relationship Type="http://schemas.openxmlformats.org/officeDocument/2006/relationships/slide" Target="/ppt/slides/slide5.xml" Id="R06debe7b9ff7475d" /><Relationship Type="http://schemas.openxmlformats.org/officeDocument/2006/relationships/slide" Target="/ppt/slides/slide6.xml" Id="R07b0ff47375c4f29" /><Relationship Type="http://schemas.openxmlformats.org/officeDocument/2006/relationships/slide" Target="/ppt/slides/slide7.xml" Id="Rfd3ac7de32ce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63407b0bb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f88a2e4cb4882" /><Relationship Type="http://schemas.openxmlformats.org/officeDocument/2006/relationships/theme" Target="/ppt/slideMasters/theme/theme1.xml" Id="Rf3d53d823b59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f88a2e4cb48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d74ff2e894a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1d6f9278a4a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3b1a50e7b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db87700ce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4afd82f6c4f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bad6c43f41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9f012789b4a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THOMAS BYGG TOTALRENOVERING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BYGG TOTALRENOVERING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1 927 046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SZCZEREK EWA BARBARA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SZCZEREK TOMASZ KAMIL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Wilh. Wilhelmsens vei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915 370 950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BYGG TOTALRENOVERING AS</a:t>
            </a:r>
          </a:p>
        </p:txBody>
      </p:sp>
    </p:spTree>
  </p:cSld>
  <p:clrMapOvr>
    <a:masterClrMapping xmlns:a="http://schemas.openxmlformats.org/drawingml/2006/main"/>
  </p:clrMapOvr>
</p:sld>
</file>