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60825fbc2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221e4f81a74aae"/>
  </p:sldMasterIdLst>
  <p:sldIdLst>
    <p:sldId xmlns:r="http://schemas.openxmlformats.org/officeDocument/2006/relationships" id="256" r:id="Rb318f1b0282c410c"/>
    <p:sldId xmlns:r="http://schemas.openxmlformats.org/officeDocument/2006/relationships" id="257" r:id="R840d5fc936b04963"/>
    <p:sldId xmlns:r="http://schemas.openxmlformats.org/officeDocument/2006/relationships" id="258" r:id="Rea510ead3c184326"/>
    <p:sldId xmlns:r="http://schemas.openxmlformats.org/officeDocument/2006/relationships" id="259" r:id="Rc40d99e7fdf74f4f"/>
    <p:sldId xmlns:r="http://schemas.openxmlformats.org/officeDocument/2006/relationships" id="260" r:id="Ra1f8da6f94934590"/>
    <p:sldId xmlns:r="http://schemas.openxmlformats.org/officeDocument/2006/relationships" id="261" r:id="R1d36e9e638a1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21e4f81a74aae" /><Relationship Type="http://schemas.openxmlformats.org/officeDocument/2006/relationships/slide" Target="/ppt/slides/slide1.xml" Id="Rb318f1b0282c410c" /><Relationship Type="http://schemas.openxmlformats.org/officeDocument/2006/relationships/slide" Target="/ppt/slides/slide2.xml" Id="R840d5fc936b04963" /><Relationship Type="http://schemas.openxmlformats.org/officeDocument/2006/relationships/slide" Target="/ppt/slides/slide3.xml" Id="Rea510ead3c184326" /><Relationship Type="http://schemas.openxmlformats.org/officeDocument/2006/relationships/slide" Target="/ppt/slides/slide4.xml" Id="Rc40d99e7fdf74f4f" /><Relationship Type="http://schemas.openxmlformats.org/officeDocument/2006/relationships/slide" Target="/ppt/slides/slide5.xml" Id="Ra1f8da6f94934590" /><Relationship Type="http://schemas.openxmlformats.org/officeDocument/2006/relationships/slide" Target="/ppt/slides/slide6.xml" Id="R1d36e9e638a1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c9dddbd8c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2d2ccdb1e44e6" /><Relationship Type="http://schemas.openxmlformats.org/officeDocument/2006/relationships/theme" Target="/ppt/slideMasters/theme/theme1.xml" Id="R664df031b7964f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2d2ccdb1e44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7ef7793f3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802f80e9140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77aef2c03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7d52d0211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d925006094c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f303874f4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HOLDING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DIRK URBAN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diurba@hotmail.no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915 366 279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HOLDING AS</a:t>
            </a:r>
          </a:p>
        </p:txBody>
      </p:sp>
    </p:spTree>
  </p:cSld>
  <p:clrMapOvr>
    <a:masterClrMapping xmlns:a="http://schemas.openxmlformats.org/drawingml/2006/main"/>
  </p:clrMapOvr>
</p:sld>
</file>