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6b2afa030b43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92b7704f944092"/>
  </p:sldMasterIdLst>
  <p:sldIdLst>
    <p:sldId xmlns:r="http://schemas.openxmlformats.org/officeDocument/2006/relationships" id="256" r:id="Rafabc1e88404429d"/>
    <p:sldId xmlns:r="http://schemas.openxmlformats.org/officeDocument/2006/relationships" id="257" r:id="R720b813f1bca4149"/>
    <p:sldId xmlns:r="http://schemas.openxmlformats.org/officeDocument/2006/relationships" id="258" r:id="R18aed0d27d944ebf"/>
    <p:sldId xmlns:r="http://schemas.openxmlformats.org/officeDocument/2006/relationships" id="259" r:id="R7bc9a1484a434234"/>
    <p:sldId xmlns:r="http://schemas.openxmlformats.org/officeDocument/2006/relationships" id="260" r:id="R88fdb99aa08e4fb6"/>
    <p:sldId xmlns:r="http://schemas.openxmlformats.org/officeDocument/2006/relationships" id="261" r:id="R8de4addaaaa740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92b7704f944092" /><Relationship Type="http://schemas.openxmlformats.org/officeDocument/2006/relationships/slide" Target="/ppt/slides/slide1.xml" Id="Rafabc1e88404429d" /><Relationship Type="http://schemas.openxmlformats.org/officeDocument/2006/relationships/slide" Target="/ppt/slides/slide2.xml" Id="R720b813f1bca4149" /><Relationship Type="http://schemas.openxmlformats.org/officeDocument/2006/relationships/slide" Target="/ppt/slides/slide3.xml" Id="R18aed0d27d944ebf" /><Relationship Type="http://schemas.openxmlformats.org/officeDocument/2006/relationships/slide" Target="/ppt/slides/slide4.xml" Id="R7bc9a1484a434234" /><Relationship Type="http://schemas.openxmlformats.org/officeDocument/2006/relationships/slide" Target="/ppt/slides/slide5.xml" Id="R88fdb99aa08e4fb6" /><Relationship Type="http://schemas.openxmlformats.org/officeDocument/2006/relationships/slide" Target="/ppt/slides/slide6.xml" Id="R8de4addaaaa740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09fc842684c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d5149ce33b44d5" /><Relationship Type="http://schemas.openxmlformats.org/officeDocument/2006/relationships/theme" Target="/ppt/slideMasters/theme/theme1.xml" Id="Rfc29f6b3cec84f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d5149ce33b44d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f319cb3f549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00cd631de942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e2b5ff2940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7452b36a346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69297a71940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0b640be46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TRIVGRUPPEN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TRIVGRUPPEN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4 634 023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−1 315 376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−3 148 909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24 868 164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32 952 990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Bogavegen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7725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17 01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firmapost@trivgruppen.no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www.trivgruppen.no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915 354 513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TRIVGRUPPEN AS</a:t>
            </a:r>
          </a:p>
        </p:txBody>
      </p:sp>
    </p:spTree>
  </p:cSld>
  <p:clrMapOvr>
    <a:masterClrMapping xmlns:a="http://schemas.openxmlformats.org/drawingml/2006/main"/>
  </p:clrMapOvr>
</p:sld>
</file>