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0052c7f1a74414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fa52108a8a4448e"/>
  </p:sldMasterIdLst>
  <p:sldIdLst>
    <p:sldId xmlns:r="http://schemas.openxmlformats.org/officeDocument/2006/relationships" id="256" r:id="R16eb7a8a90fe46e3"/>
    <p:sldId xmlns:r="http://schemas.openxmlformats.org/officeDocument/2006/relationships" id="257" r:id="Rfd2deac35dd04cee"/>
    <p:sldId xmlns:r="http://schemas.openxmlformats.org/officeDocument/2006/relationships" id="258" r:id="R610ad65d3b3b48a3"/>
    <p:sldId xmlns:r="http://schemas.openxmlformats.org/officeDocument/2006/relationships" id="259" r:id="R0c1a2a02a9174911"/>
    <p:sldId xmlns:r="http://schemas.openxmlformats.org/officeDocument/2006/relationships" id="260" r:id="Rbd72ab79a96f471f"/>
    <p:sldId xmlns:r="http://schemas.openxmlformats.org/officeDocument/2006/relationships" id="261" r:id="Rcf11a32bf16c4913"/>
    <p:sldId xmlns:r="http://schemas.openxmlformats.org/officeDocument/2006/relationships" id="262" r:id="R613527e5c3ac443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a52108a8a4448e" /><Relationship Type="http://schemas.openxmlformats.org/officeDocument/2006/relationships/slide" Target="/ppt/slides/slide1.xml" Id="R16eb7a8a90fe46e3" /><Relationship Type="http://schemas.openxmlformats.org/officeDocument/2006/relationships/slide" Target="/ppt/slides/slide2.xml" Id="Rfd2deac35dd04cee" /><Relationship Type="http://schemas.openxmlformats.org/officeDocument/2006/relationships/slide" Target="/ppt/slides/slide3.xml" Id="R610ad65d3b3b48a3" /><Relationship Type="http://schemas.openxmlformats.org/officeDocument/2006/relationships/slide" Target="/ppt/slides/slide4.xml" Id="R0c1a2a02a9174911" /><Relationship Type="http://schemas.openxmlformats.org/officeDocument/2006/relationships/slide" Target="/ppt/slides/slide5.xml" Id="Rbd72ab79a96f471f" /><Relationship Type="http://schemas.openxmlformats.org/officeDocument/2006/relationships/slide" Target="/ppt/slides/slide6.xml" Id="Rcf11a32bf16c4913" /><Relationship Type="http://schemas.openxmlformats.org/officeDocument/2006/relationships/slide" Target="/ppt/slides/slide7.xml" Id="R613527e5c3ac443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1d187f1e0d417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e388bd37674e1e" /><Relationship Type="http://schemas.openxmlformats.org/officeDocument/2006/relationships/theme" Target="/ppt/slideMasters/theme/theme1.xml" Id="Rc9ab33e24411442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0e388bd37674e1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82c7fe817b407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2fdc0e355e474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71f9856ae64eb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b4db16b42b429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88dcbd138946d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ef42a1f0af427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76550f79734b9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NORDIC PERSPECTIVES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PERSPECTIVES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NORDIC PERSPECTIVES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PERSPECTIVES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PERSPECTIVES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PERSPECTIVES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−19 126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1 299 907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17 820 867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20 039 991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PERSPECTIVES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AUDHILD SAMSETH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PERSPECTIVES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Riddervolds gate 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915 342 000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PERSPECTIVES AS</a:t>
            </a:r>
          </a:p>
        </p:txBody>
      </p:sp>
    </p:spTree>
  </p:cSld>
  <p:clrMapOvr>
    <a:masterClrMapping xmlns:a="http://schemas.openxmlformats.org/drawingml/2006/main"/>
  </p:clrMapOvr>
</p:sld>
</file>