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22765594b04b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79c9544de14974"/>
  </p:sldMasterIdLst>
  <p:sldIdLst>
    <p:sldId xmlns:r="http://schemas.openxmlformats.org/officeDocument/2006/relationships" id="256" r:id="R186b7637522c4bcc"/>
    <p:sldId xmlns:r="http://schemas.openxmlformats.org/officeDocument/2006/relationships" id="257" r:id="Rca1cd5a5c7824c29"/>
    <p:sldId xmlns:r="http://schemas.openxmlformats.org/officeDocument/2006/relationships" id="258" r:id="R9d1e6b4874924e24"/>
    <p:sldId xmlns:r="http://schemas.openxmlformats.org/officeDocument/2006/relationships" id="259" r:id="R4e9ec2da146548ba"/>
    <p:sldId xmlns:r="http://schemas.openxmlformats.org/officeDocument/2006/relationships" id="260" r:id="Ra959dc3db761499d"/>
    <p:sldId xmlns:r="http://schemas.openxmlformats.org/officeDocument/2006/relationships" id="261" r:id="R08c069636dd84531"/>
    <p:sldId xmlns:r="http://schemas.openxmlformats.org/officeDocument/2006/relationships" id="262" r:id="Ref8987f124ba41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9c9544de14974" /><Relationship Type="http://schemas.openxmlformats.org/officeDocument/2006/relationships/slide" Target="/ppt/slides/slide1.xml" Id="R186b7637522c4bcc" /><Relationship Type="http://schemas.openxmlformats.org/officeDocument/2006/relationships/slide" Target="/ppt/slides/slide2.xml" Id="Rca1cd5a5c7824c29" /><Relationship Type="http://schemas.openxmlformats.org/officeDocument/2006/relationships/slide" Target="/ppt/slides/slide3.xml" Id="R9d1e6b4874924e24" /><Relationship Type="http://schemas.openxmlformats.org/officeDocument/2006/relationships/slide" Target="/ppt/slides/slide4.xml" Id="R4e9ec2da146548ba" /><Relationship Type="http://schemas.openxmlformats.org/officeDocument/2006/relationships/slide" Target="/ppt/slides/slide5.xml" Id="Ra959dc3db761499d" /><Relationship Type="http://schemas.openxmlformats.org/officeDocument/2006/relationships/slide" Target="/ppt/slides/slide6.xml" Id="R08c069636dd84531" /><Relationship Type="http://schemas.openxmlformats.org/officeDocument/2006/relationships/slide" Target="/ppt/slides/slide7.xml" Id="Ref8987f124ba41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a15903676249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80071174a4867" /><Relationship Type="http://schemas.openxmlformats.org/officeDocument/2006/relationships/theme" Target="/ppt/slideMasters/theme/theme1.xml" Id="Rbfe6b1a8c0564d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880071174a48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2615854b54f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4c5845a9646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07a3b0ca14f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732933e8d49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e812c34b240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bcf3f17454a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0e0c874d448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NOVITA FISKTRANS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NOVITA FISKTRANS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NOVITA FISKTRANS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NOVITA FISKTRANS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NOVITA FISKTRANS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NOVITA FISKTRANS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27 583 653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−428 729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−762 612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−4 202 932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6 121 205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NOVITA FISKTRANS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NOVITA REDERI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NOVITA FISKTRANS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915 327 680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NOVITA FISKTRANS AS</a:t>
            </a:r>
          </a:p>
        </p:txBody>
      </p:sp>
    </p:spTree>
  </p:cSld>
  <p:clrMapOvr>
    <a:masterClrMapping xmlns:a="http://schemas.openxmlformats.org/drawingml/2006/main"/>
  </p:clrMapOvr>
</p:sld>
</file>