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37a8e53db744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e25467087b4335"/>
  </p:sldMasterIdLst>
  <p:sldIdLst>
    <p:sldId xmlns:r="http://schemas.openxmlformats.org/officeDocument/2006/relationships" id="256" r:id="R8976e7efdc9c4bc6"/>
    <p:sldId xmlns:r="http://schemas.openxmlformats.org/officeDocument/2006/relationships" id="257" r:id="Rc9b00ca6eee34349"/>
    <p:sldId xmlns:r="http://schemas.openxmlformats.org/officeDocument/2006/relationships" id="258" r:id="Ra2ec03a7491e4b83"/>
    <p:sldId xmlns:r="http://schemas.openxmlformats.org/officeDocument/2006/relationships" id="259" r:id="R2c5d9ab50a5647b4"/>
    <p:sldId xmlns:r="http://schemas.openxmlformats.org/officeDocument/2006/relationships" id="260" r:id="R6aaa7ef28e554187"/>
    <p:sldId xmlns:r="http://schemas.openxmlformats.org/officeDocument/2006/relationships" id="261" r:id="Rbb6792b54f57483c"/>
    <p:sldId xmlns:r="http://schemas.openxmlformats.org/officeDocument/2006/relationships" id="262" r:id="R4e3c402ff3b147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e25467087b4335" /><Relationship Type="http://schemas.openxmlformats.org/officeDocument/2006/relationships/slide" Target="/ppt/slides/slide1.xml" Id="R8976e7efdc9c4bc6" /><Relationship Type="http://schemas.openxmlformats.org/officeDocument/2006/relationships/slide" Target="/ppt/slides/slide2.xml" Id="Rc9b00ca6eee34349" /><Relationship Type="http://schemas.openxmlformats.org/officeDocument/2006/relationships/slide" Target="/ppt/slides/slide3.xml" Id="Ra2ec03a7491e4b83" /><Relationship Type="http://schemas.openxmlformats.org/officeDocument/2006/relationships/slide" Target="/ppt/slides/slide4.xml" Id="R2c5d9ab50a5647b4" /><Relationship Type="http://schemas.openxmlformats.org/officeDocument/2006/relationships/slide" Target="/ppt/slides/slide5.xml" Id="R6aaa7ef28e554187" /><Relationship Type="http://schemas.openxmlformats.org/officeDocument/2006/relationships/slide" Target="/ppt/slides/slide6.xml" Id="Rbb6792b54f57483c" /><Relationship Type="http://schemas.openxmlformats.org/officeDocument/2006/relationships/slide" Target="/ppt/slides/slide7.xml" Id="R4e3c402ff3b147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ddf2377c2b4c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b59d29e6b4c0c" /><Relationship Type="http://schemas.openxmlformats.org/officeDocument/2006/relationships/theme" Target="/ppt/slideMasters/theme/theme1.xml" Id="R563529fe53064e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bb59d29e6b4c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3a9b4e3eda47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00c318ec54c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9df9f8bfa74e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62d2d2fa54b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cf1f0164047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5858b99734e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4c86f60934c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NORGESTAK TRØNDELAG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NORGESTAK TRØNDELAG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NORGESTAK TRØNDELAG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NORGESTAK TRØNDELAG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NORGESTAK TRØNDELAG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NORGESTAK TRØNDELAG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81 881 683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3 903 337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2 947 335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16 273 150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28 206 093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NORGESTAK TRØNDELAG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APEX NOR AS  –  42,0 %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MIKKELI UTVIKLING AS  –  38,0 %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LETNES PER ANDREAS OVERÅ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STØRSETH ESKILD H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NORGESTAK TRØNDELAG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Kometvegen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7652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915 320 813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NORGESTAK TRØNDELAG AS</a:t>
            </a:r>
          </a:p>
        </p:txBody>
      </p:sp>
    </p:spTree>
  </p:cSld>
  <p:clrMapOvr>
    <a:masterClrMapping xmlns:a="http://schemas.openxmlformats.org/drawingml/2006/main"/>
  </p:clrMapOvr>
</p:sld>
</file>