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af045113b61425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edaeb98f8347ea"/>
  </p:sldMasterIdLst>
  <p:sldIdLst>
    <p:sldId xmlns:r="http://schemas.openxmlformats.org/officeDocument/2006/relationships" id="256" r:id="Rb33046ca9d094753"/>
    <p:sldId xmlns:r="http://schemas.openxmlformats.org/officeDocument/2006/relationships" id="257" r:id="R44a0f8a948c84c47"/>
    <p:sldId xmlns:r="http://schemas.openxmlformats.org/officeDocument/2006/relationships" id="258" r:id="R12ef001248654ec5"/>
    <p:sldId xmlns:r="http://schemas.openxmlformats.org/officeDocument/2006/relationships" id="259" r:id="Rc97d9530bbd74dd6"/>
    <p:sldId xmlns:r="http://schemas.openxmlformats.org/officeDocument/2006/relationships" id="260" r:id="R7502c1fc27eb4281"/>
    <p:sldId xmlns:r="http://schemas.openxmlformats.org/officeDocument/2006/relationships" id="261" r:id="R7a96d746d6e546e8"/>
    <p:sldId xmlns:r="http://schemas.openxmlformats.org/officeDocument/2006/relationships" id="262" r:id="Rba4c62c8570147b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edaeb98f8347ea" /><Relationship Type="http://schemas.openxmlformats.org/officeDocument/2006/relationships/slide" Target="/ppt/slides/slide1.xml" Id="Rb33046ca9d094753" /><Relationship Type="http://schemas.openxmlformats.org/officeDocument/2006/relationships/slide" Target="/ppt/slides/slide2.xml" Id="R44a0f8a948c84c47" /><Relationship Type="http://schemas.openxmlformats.org/officeDocument/2006/relationships/slide" Target="/ppt/slides/slide3.xml" Id="R12ef001248654ec5" /><Relationship Type="http://schemas.openxmlformats.org/officeDocument/2006/relationships/slide" Target="/ppt/slides/slide4.xml" Id="Rc97d9530bbd74dd6" /><Relationship Type="http://schemas.openxmlformats.org/officeDocument/2006/relationships/slide" Target="/ppt/slides/slide5.xml" Id="R7502c1fc27eb4281" /><Relationship Type="http://schemas.openxmlformats.org/officeDocument/2006/relationships/slide" Target="/ppt/slides/slide6.xml" Id="R7a96d746d6e546e8" /><Relationship Type="http://schemas.openxmlformats.org/officeDocument/2006/relationships/slide" Target="/ppt/slides/slide7.xml" Id="Rba4c62c8570147b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313cdd3b7848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488a31957b4f95" /><Relationship Type="http://schemas.openxmlformats.org/officeDocument/2006/relationships/theme" Target="/ppt/slideMasters/theme/theme1.xml" Id="R0f2768b98db045c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8488a31957b4f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1995e35ab049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5bdf1f401d40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d82e5dc3474d3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10ff6575fb44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789f448768418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d0ffa23ab14be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21c3ea83f344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NORGESTAK TRØNDELAG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NORGESTAK TRØNDELAG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NORGESTAK TRØNDELAG AS ble etablert [år] og holder til i Verdal.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NORGESTAK TRØNDELAG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NORGESTAK TRØNDELAG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NORGESTAK TRØNDELAG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80 499 451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3 568 890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2 823 046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15 996 197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34 337 295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NORGESTAK TRØNDELAG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APEX NOR AS  –  42,0 %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MIKKELI UTVIKLING AS  –  38,0 %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ESKILD HENRIKSEN STØRSETH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ANDREAS OVERÅ LETNES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NORGESTAK TRØNDELAG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Kometvegen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7652 Verdal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915 320 813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NORGESTAK TRØNDELAG AS</a:t>
            </a:r>
          </a:p>
        </p:txBody>
      </p:sp>
    </p:spTree>
  </p:cSld>
  <p:clrMapOvr>
    <a:masterClrMapping xmlns:a="http://schemas.openxmlformats.org/drawingml/2006/main"/>
  </p:clrMapOvr>
</p:sld>
</file>