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e46f83712b4a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c2cb7cc7274994"/>
  </p:sldMasterIdLst>
  <p:sldIdLst>
    <p:sldId xmlns:r="http://schemas.openxmlformats.org/officeDocument/2006/relationships" id="256" r:id="R7287372d00e24d72"/>
    <p:sldId xmlns:r="http://schemas.openxmlformats.org/officeDocument/2006/relationships" id="257" r:id="R6b39b1b6ce24404f"/>
    <p:sldId xmlns:r="http://schemas.openxmlformats.org/officeDocument/2006/relationships" id="258" r:id="R63a1d67a71b94d8b"/>
    <p:sldId xmlns:r="http://schemas.openxmlformats.org/officeDocument/2006/relationships" id="259" r:id="Re41364da61e446d8"/>
    <p:sldId xmlns:r="http://schemas.openxmlformats.org/officeDocument/2006/relationships" id="260" r:id="Rc6f97658254f4c65"/>
    <p:sldId xmlns:r="http://schemas.openxmlformats.org/officeDocument/2006/relationships" id="261" r:id="R9390c85a4dfb4b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2cb7cc7274994" /><Relationship Type="http://schemas.openxmlformats.org/officeDocument/2006/relationships/slide" Target="/ppt/slides/slide1.xml" Id="R7287372d00e24d72" /><Relationship Type="http://schemas.openxmlformats.org/officeDocument/2006/relationships/slide" Target="/ppt/slides/slide2.xml" Id="R6b39b1b6ce24404f" /><Relationship Type="http://schemas.openxmlformats.org/officeDocument/2006/relationships/slide" Target="/ppt/slides/slide3.xml" Id="R63a1d67a71b94d8b" /><Relationship Type="http://schemas.openxmlformats.org/officeDocument/2006/relationships/slide" Target="/ppt/slides/slide4.xml" Id="Re41364da61e446d8" /><Relationship Type="http://schemas.openxmlformats.org/officeDocument/2006/relationships/slide" Target="/ppt/slides/slide5.xml" Id="Rc6f97658254f4c65" /><Relationship Type="http://schemas.openxmlformats.org/officeDocument/2006/relationships/slide" Target="/ppt/slides/slide6.xml" Id="R9390c85a4dfb4b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b8a9efbe2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f48582abe400c" /><Relationship Type="http://schemas.openxmlformats.org/officeDocument/2006/relationships/theme" Target="/ppt/slideMasters/theme/theme1.xml" Id="Rf6a87255c8d24a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f48582abe40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40fa5fe2f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3b4668c6740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9f844fddc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a8907ff664d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d7cbd709f45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d2a242da14e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PGK INVEST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GEORG KALLASTEN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Kallastenveien 241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1708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pal@prolandskap.no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915 319 556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PGK INVEST AS</a:t>
            </a:r>
          </a:p>
        </p:txBody>
      </p:sp>
    </p:spTree>
  </p:cSld>
  <p:clrMapOvr>
    <a:masterClrMapping xmlns:a="http://schemas.openxmlformats.org/drawingml/2006/main"/>
  </p:clrMapOvr>
</p:sld>
</file>