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a4adff115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9605208bc46d8"/>
  </p:sldMasterIdLst>
  <p:sldIdLst>
    <p:sldId xmlns:r="http://schemas.openxmlformats.org/officeDocument/2006/relationships" id="256" r:id="Rc6d8e38ad28c4776"/>
    <p:sldId xmlns:r="http://schemas.openxmlformats.org/officeDocument/2006/relationships" id="257" r:id="R6f88f70488fc4b0d"/>
    <p:sldId xmlns:r="http://schemas.openxmlformats.org/officeDocument/2006/relationships" id="258" r:id="Re996b65607624707"/>
    <p:sldId xmlns:r="http://schemas.openxmlformats.org/officeDocument/2006/relationships" id="259" r:id="R2d61c8ac59ed49a9"/>
    <p:sldId xmlns:r="http://schemas.openxmlformats.org/officeDocument/2006/relationships" id="260" r:id="R36fa5ad8d9bf449b"/>
    <p:sldId xmlns:r="http://schemas.openxmlformats.org/officeDocument/2006/relationships" id="261" r:id="Rb54493cd0e4a4aea"/>
    <p:sldId xmlns:r="http://schemas.openxmlformats.org/officeDocument/2006/relationships" id="262" r:id="Rcc235557bcb6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9605208bc46d8" /><Relationship Type="http://schemas.openxmlformats.org/officeDocument/2006/relationships/slide" Target="/ppt/slides/slide1.xml" Id="Rc6d8e38ad28c4776" /><Relationship Type="http://schemas.openxmlformats.org/officeDocument/2006/relationships/slide" Target="/ppt/slides/slide2.xml" Id="R6f88f70488fc4b0d" /><Relationship Type="http://schemas.openxmlformats.org/officeDocument/2006/relationships/slide" Target="/ppt/slides/slide3.xml" Id="Re996b65607624707" /><Relationship Type="http://schemas.openxmlformats.org/officeDocument/2006/relationships/slide" Target="/ppt/slides/slide4.xml" Id="R2d61c8ac59ed49a9" /><Relationship Type="http://schemas.openxmlformats.org/officeDocument/2006/relationships/slide" Target="/ppt/slides/slide5.xml" Id="R36fa5ad8d9bf449b" /><Relationship Type="http://schemas.openxmlformats.org/officeDocument/2006/relationships/slide" Target="/ppt/slides/slide6.xml" Id="Rb54493cd0e4a4aea" /><Relationship Type="http://schemas.openxmlformats.org/officeDocument/2006/relationships/slide" Target="/ppt/slides/slide7.xml" Id="Rcc235557bcb6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913b902bb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f6023dfd4441" /><Relationship Type="http://schemas.openxmlformats.org/officeDocument/2006/relationships/theme" Target="/ppt/slideMasters/theme/theme1.xml" Id="R97c545602029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9f6023dfd44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cfb4b32f042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11728867943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7cc8e5296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7b87514d3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9aa1d980845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74fc8b667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0bd3ba8c7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 A VIK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 A VIK EIGEDOM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16 908 530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4 198 384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10 163 634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36 204 578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VIK AS  –  82,0 %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TRINE VIK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Visnesvegen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14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kristian@kravik.no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www.kravik.no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915 319 092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A VIK EIGEDOM AS</a:t>
            </a:r>
          </a:p>
        </p:txBody>
      </p:sp>
    </p:spTree>
  </p:cSld>
  <p:clrMapOvr>
    <a:masterClrMapping xmlns:a="http://schemas.openxmlformats.org/drawingml/2006/main"/>
  </p:clrMapOvr>
</p:sld>
</file>