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222789a8f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0dfde0e7240de"/>
  </p:sldMasterIdLst>
  <p:sldIdLst>
    <p:sldId xmlns:r="http://schemas.openxmlformats.org/officeDocument/2006/relationships" id="256" r:id="R71bddb40befc4b5f"/>
    <p:sldId xmlns:r="http://schemas.openxmlformats.org/officeDocument/2006/relationships" id="257" r:id="R89113b20d1094d59"/>
    <p:sldId xmlns:r="http://schemas.openxmlformats.org/officeDocument/2006/relationships" id="258" r:id="Rdf0ebad45bdf425d"/>
    <p:sldId xmlns:r="http://schemas.openxmlformats.org/officeDocument/2006/relationships" id="259" r:id="R5c8198602cfc497c"/>
    <p:sldId xmlns:r="http://schemas.openxmlformats.org/officeDocument/2006/relationships" id="260" r:id="R00b5424d4373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0dfde0e7240de" /><Relationship Type="http://schemas.openxmlformats.org/officeDocument/2006/relationships/slide" Target="/ppt/slides/slide1.xml" Id="R71bddb40befc4b5f" /><Relationship Type="http://schemas.openxmlformats.org/officeDocument/2006/relationships/slide" Target="/ppt/slides/slide2.xml" Id="R89113b20d1094d59" /><Relationship Type="http://schemas.openxmlformats.org/officeDocument/2006/relationships/slide" Target="/ppt/slides/slide3.xml" Id="Rdf0ebad45bdf425d" /><Relationship Type="http://schemas.openxmlformats.org/officeDocument/2006/relationships/slide" Target="/ppt/slides/slide4.xml" Id="R5c8198602cfc497c" /><Relationship Type="http://schemas.openxmlformats.org/officeDocument/2006/relationships/slide" Target="/ppt/slides/slide5.xml" Id="R00b5424d4373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4158356ad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3a4c4debe4b5a" /><Relationship Type="http://schemas.openxmlformats.org/officeDocument/2006/relationships/theme" Target="/ppt/slideMasters/theme/theme1.xml" Id="R8a2569baaf02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3a4c4debe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1469454bb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15b91b68b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6de97530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73739aa61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9b341e81e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OSHEIA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OSHEIA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OSHEIA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OSHEIA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OSHEIA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OSHEIA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915 313 981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OSHEIA INVEST AS</a:t>
            </a:r>
          </a:p>
        </p:txBody>
      </p:sp>
    </p:spTree>
  </p:cSld>
  <p:clrMapOvr>
    <a:masterClrMapping xmlns:a="http://schemas.openxmlformats.org/drawingml/2006/main"/>
  </p:clrMapOvr>
</p:sld>
</file>