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c06c192c342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5e02e4b1ed4314"/>
  </p:sldMasterIdLst>
  <p:sldIdLst>
    <p:sldId xmlns:r="http://schemas.openxmlformats.org/officeDocument/2006/relationships" id="256" r:id="Rfe5d0ef502764994"/>
    <p:sldId xmlns:r="http://schemas.openxmlformats.org/officeDocument/2006/relationships" id="257" r:id="R6ccd4dc90e6c4780"/>
    <p:sldId xmlns:r="http://schemas.openxmlformats.org/officeDocument/2006/relationships" id="258" r:id="Rccc195d2f1d74c27"/>
    <p:sldId xmlns:r="http://schemas.openxmlformats.org/officeDocument/2006/relationships" id="259" r:id="Ra45ecd6b0562492f"/>
    <p:sldId xmlns:r="http://schemas.openxmlformats.org/officeDocument/2006/relationships" id="260" r:id="R7e7d3afdcc54460c"/>
    <p:sldId xmlns:r="http://schemas.openxmlformats.org/officeDocument/2006/relationships" id="261" r:id="Rd5b70502befb41cd"/>
    <p:sldId xmlns:r="http://schemas.openxmlformats.org/officeDocument/2006/relationships" id="262" r:id="R6e3dabc128b24c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5e02e4b1ed4314" /><Relationship Type="http://schemas.openxmlformats.org/officeDocument/2006/relationships/slide" Target="/ppt/slides/slide1.xml" Id="Rfe5d0ef502764994" /><Relationship Type="http://schemas.openxmlformats.org/officeDocument/2006/relationships/slide" Target="/ppt/slides/slide2.xml" Id="R6ccd4dc90e6c4780" /><Relationship Type="http://schemas.openxmlformats.org/officeDocument/2006/relationships/slide" Target="/ppt/slides/slide3.xml" Id="Rccc195d2f1d74c27" /><Relationship Type="http://schemas.openxmlformats.org/officeDocument/2006/relationships/slide" Target="/ppt/slides/slide4.xml" Id="Ra45ecd6b0562492f" /><Relationship Type="http://schemas.openxmlformats.org/officeDocument/2006/relationships/slide" Target="/ppt/slides/slide5.xml" Id="R7e7d3afdcc54460c" /><Relationship Type="http://schemas.openxmlformats.org/officeDocument/2006/relationships/slide" Target="/ppt/slides/slide6.xml" Id="Rd5b70502befb41cd" /><Relationship Type="http://schemas.openxmlformats.org/officeDocument/2006/relationships/slide" Target="/ppt/slides/slide7.xml" Id="R6e3dabc128b24c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411d5793b41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410b11c034790" /><Relationship Type="http://schemas.openxmlformats.org/officeDocument/2006/relationships/theme" Target="/ppt/slideMasters/theme/theme1.xml" Id="R2a263c9a33604f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f410b11c0347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28b4ad3fa4c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919df980142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1a0ae98f342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0ab3a0812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ffafe076b4e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14e9c657340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5a70bd0014d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RG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REKNESKAP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520 645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379 101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1 736 678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KONSULENT &amp; RÅDGIVNING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NORSTAND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Lønningsåsen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915 304 621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