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43462bf49745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dfe500b25d4436"/>
  </p:sldMasterIdLst>
  <p:sldIdLst>
    <p:sldId xmlns:r="http://schemas.openxmlformats.org/officeDocument/2006/relationships" id="256" r:id="R4d121018bce94484"/>
    <p:sldId xmlns:r="http://schemas.openxmlformats.org/officeDocument/2006/relationships" id="257" r:id="Rfde6b78a397448f0"/>
    <p:sldId xmlns:r="http://schemas.openxmlformats.org/officeDocument/2006/relationships" id="258" r:id="R18456a0f51ed4745"/>
    <p:sldId xmlns:r="http://schemas.openxmlformats.org/officeDocument/2006/relationships" id="259" r:id="Ra9ce0184a16f4d87"/>
    <p:sldId xmlns:r="http://schemas.openxmlformats.org/officeDocument/2006/relationships" id="260" r:id="Ra14ef5bd6aac48d0"/>
    <p:sldId xmlns:r="http://schemas.openxmlformats.org/officeDocument/2006/relationships" id="261" r:id="Ra60784e750024047"/>
    <p:sldId xmlns:r="http://schemas.openxmlformats.org/officeDocument/2006/relationships" id="262" r:id="R5ed00124e59c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fe500b25d4436" /><Relationship Type="http://schemas.openxmlformats.org/officeDocument/2006/relationships/slide" Target="/ppt/slides/slide1.xml" Id="R4d121018bce94484" /><Relationship Type="http://schemas.openxmlformats.org/officeDocument/2006/relationships/slide" Target="/ppt/slides/slide2.xml" Id="Rfde6b78a397448f0" /><Relationship Type="http://schemas.openxmlformats.org/officeDocument/2006/relationships/slide" Target="/ppt/slides/slide3.xml" Id="R18456a0f51ed4745" /><Relationship Type="http://schemas.openxmlformats.org/officeDocument/2006/relationships/slide" Target="/ppt/slides/slide4.xml" Id="Ra9ce0184a16f4d87" /><Relationship Type="http://schemas.openxmlformats.org/officeDocument/2006/relationships/slide" Target="/ppt/slides/slide5.xml" Id="Ra14ef5bd6aac48d0" /><Relationship Type="http://schemas.openxmlformats.org/officeDocument/2006/relationships/slide" Target="/ppt/slides/slide6.xml" Id="Ra60784e750024047" /><Relationship Type="http://schemas.openxmlformats.org/officeDocument/2006/relationships/slide" Target="/ppt/slides/slide7.xml" Id="R5ed00124e59c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3ba6d4a254d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e610b24034325" /><Relationship Type="http://schemas.openxmlformats.org/officeDocument/2006/relationships/theme" Target="/ppt/slideMasters/theme/theme1.xml" Id="Ra411e41730034b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4e610b2403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458a7f87c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23ec3b6d2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c0e67bd5d45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f3aee8cef49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cc809709444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7e0f497ed4c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45e04c74a49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ØSTDALSVEIEN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ØSTDALSVEIEN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ØSTDALSVEIEN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ØSTDALSVEIEN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ØSTDALSVEIEN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ØSTDALSVEIEN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ØSTDALSVEIEN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RAJKOVIC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LIISBERG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GROUND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ØSTDALSVEIEN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915 280 404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ØSTDALSVEIEN 1 AS</a:t>
            </a:r>
          </a:p>
        </p:txBody>
      </p:sp>
    </p:spTree>
  </p:cSld>
  <p:clrMapOvr>
    <a:masterClrMapping xmlns:a="http://schemas.openxmlformats.org/drawingml/2006/main"/>
  </p:clrMapOvr>
</p:sld>
</file>