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2c760a1ad045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8c096173a34fcc"/>
  </p:sldMasterIdLst>
  <p:sldIdLst>
    <p:sldId xmlns:r="http://schemas.openxmlformats.org/officeDocument/2006/relationships" id="256" r:id="Rca19819b312145f3"/>
    <p:sldId xmlns:r="http://schemas.openxmlformats.org/officeDocument/2006/relationships" id="257" r:id="R97e7995fd711484b"/>
    <p:sldId xmlns:r="http://schemas.openxmlformats.org/officeDocument/2006/relationships" id="258" r:id="Rcb9bcdb749054856"/>
    <p:sldId xmlns:r="http://schemas.openxmlformats.org/officeDocument/2006/relationships" id="259" r:id="R89a198c477484e4f"/>
    <p:sldId xmlns:r="http://schemas.openxmlformats.org/officeDocument/2006/relationships" id="260" r:id="R00aa2c6f6ce645bb"/>
    <p:sldId xmlns:r="http://schemas.openxmlformats.org/officeDocument/2006/relationships" id="261" r:id="Rcc4c42cf52774acd"/>
    <p:sldId xmlns:r="http://schemas.openxmlformats.org/officeDocument/2006/relationships" id="262" r:id="Ra730f78a665749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c096173a34fcc" /><Relationship Type="http://schemas.openxmlformats.org/officeDocument/2006/relationships/slide" Target="/ppt/slides/slide1.xml" Id="Rca19819b312145f3" /><Relationship Type="http://schemas.openxmlformats.org/officeDocument/2006/relationships/slide" Target="/ppt/slides/slide2.xml" Id="R97e7995fd711484b" /><Relationship Type="http://schemas.openxmlformats.org/officeDocument/2006/relationships/slide" Target="/ppt/slides/slide3.xml" Id="Rcb9bcdb749054856" /><Relationship Type="http://schemas.openxmlformats.org/officeDocument/2006/relationships/slide" Target="/ppt/slides/slide4.xml" Id="R89a198c477484e4f" /><Relationship Type="http://schemas.openxmlformats.org/officeDocument/2006/relationships/slide" Target="/ppt/slides/slide5.xml" Id="R00aa2c6f6ce645bb" /><Relationship Type="http://schemas.openxmlformats.org/officeDocument/2006/relationships/slide" Target="/ppt/slides/slide6.xml" Id="Rcc4c42cf52774acd" /><Relationship Type="http://schemas.openxmlformats.org/officeDocument/2006/relationships/slide" Target="/ppt/slides/slide7.xml" Id="Ra730f78a665749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ca3dcf4a6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282aaf3f2496b" /><Relationship Type="http://schemas.openxmlformats.org/officeDocument/2006/relationships/theme" Target="/ppt/slideMasters/theme/theme1.xml" Id="Ra9c93adeb741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0282aaf3f249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829568693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f4766460b46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0310b18414d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d2ed7e40e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110a2ad24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b82831193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3119a2cd5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PULP SERVICE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PULP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PULP SERVICE ble etablert [år] og holder til i Tvedestrand.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PULP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PULP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PULP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778 630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PULP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PULP SERVICE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Vennevannsveien 52I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4900 Tvedestrand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ingar@pulpservice.no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915 255 191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PULP SERVICE</a:t>
            </a:r>
          </a:p>
        </p:txBody>
      </p:sp>
    </p:spTree>
  </p:cSld>
  <p:clrMapOvr>
    <a:masterClrMapping xmlns:a="http://schemas.openxmlformats.org/drawingml/2006/main"/>
  </p:clrMapOvr>
</p:sld>
</file>